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Toamasina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Madagascar • State Map | Fully Editable Vector Shape</a:t>
            </a:r>
          </a:p>
        </p:txBody>
      </p:sp>
      <p:sp>
        <p:nvSpPr>
          <p:cNvPr id="101" name="Toamasi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530" y="43310"/>
                </a:moveTo>
                <a:lnTo>
                  <a:pt x="56740" y="43020"/>
                </a:lnTo>
                <a:lnTo>
                  <a:pt x="56910" y="42710"/>
                </a:lnTo>
                <a:lnTo>
                  <a:pt x="56920" y="42640"/>
                </a:lnTo>
                <a:lnTo>
                  <a:pt x="56910" y="42560"/>
                </a:lnTo>
                <a:lnTo>
                  <a:pt x="56900" y="42510"/>
                </a:lnTo>
                <a:lnTo>
                  <a:pt x="56910" y="42430"/>
                </a:lnTo>
                <a:lnTo>
                  <a:pt x="56920" y="42390"/>
                </a:lnTo>
                <a:lnTo>
                  <a:pt x="56940" y="42360"/>
                </a:lnTo>
                <a:lnTo>
                  <a:pt x="57010" y="42290"/>
                </a:lnTo>
                <a:lnTo>
                  <a:pt x="57050" y="42230"/>
                </a:lnTo>
                <a:lnTo>
                  <a:pt x="57070" y="42180"/>
                </a:lnTo>
                <a:lnTo>
                  <a:pt x="57070" y="42140"/>
                </a:lnTo>
                <a:lnTo>
                  <a:pt x="57070" y="42040"/>
                </a:lnTo>
                <a:lnTo>
                  <a:pt x="57080" y="41950"/>
                </a:lnTo>
                <a:lnTo>
                  <a:pt x="57100" y="41900"/>
                </a:lnTo>
                <a:lnTo>
                  <a:pt x="57120" y="41870"/>
                </a:lnTo>
                <a:lnTo>
                  <a:pt x="57140" y="41850"/>
                </a:lnTo>
                <a:lnTo>
                  <a:pt x="57160" y="41840"/>
                </a:lnTo>
                <a:lnTo>
                  <a:pt x="57180" y="41830"/>
                </a:lnTo>
                <a:lnTo>
                  <a:pt x="57220" y="41830"/>
                </a:lnTo>
                <a:lnTo>
                  <a:pt x="57250" y="41820"/>
                </a:lnTo>
                <a:lnTo>
                  <a:pt x="57290" y="41830"/>
                </a:lnTo>
                <a:lnTo>
                  <a:pt x="57330" y="41820"/>
                </a:lnTo>
                <a:lnTo>
                  <a:pt x="57380" y="41810"/>
                </a:lnTo>
                <a:lnTo>
                  <a:pt x="57450" y="41740"/>
                </a:lnTo>
                <a:lnTo>
                  <a:pt x="57480" y="41700"/>
                </a:lnTo>
                <a:lnTo>
                  <a:pt x="57500" y="41650"/>
                </a:lnTo>
                <a:lnTo>
                  <a:pt x="57530" y="41450"/>
                </a:lnTo>
                <a:lnTo>
                  <a:pt x="57540" y="41210"/>
                </a:lnTo>
                <a:lnTo>
                  <a:pt x="57570" y="41110"/>
                </a:lnTo>
                <a:lnTo>
                  <a:pt x="57590" y="41070"/>
                </a:lnTo>
                <a:lnTo>
                  <a:pt x="57660" y="41050"/>
                </a:lnTo>
                <a:lnTo>
                  <a:pt x="57680" y="41020"/>
                </a:lnTo>
                <a:lnTo>
                  <a:pt x="57690" y="40980"/>
                </a:lnTo>
                <a:lnTo>
                  <a:pt x="57690" y="40830"/>
                </a:lnTo>
                <a:lnTo>
                  <a:pt x="57710" y="40750"/>
                </a:lnTo>
                <a:lnTo>
                  <a:pt x="57730" y="40700"/>
                </a:lnTo>
                <a:lnTo>
                  <a:pt x="57760" y="40670"/>
                </a:lnTo>
                <a:lnTo>
                  <a:pt x="57820" y="40620"/>
                </a:lnTo>
                <a:lnTo>
                  <a:pt x="57870" y="40580"/>
                </a:lnTo>
                <a:lnTo>
                  <a:pt x="57870" y="40550"/>
                </a:lnTo>
                <a:lnTo>
                  <a:pt x="57870" y="40460"/>
                </a:lnTo>
                <a:lnTo>
                  <a:pt x="57880" y="40400"/>
                </a:lnTo>
                <a:lnTo>
                  <a:pt x="57890" y="40350"/>
                </a:lnTo>
                <a:lnTo>
                  <a:pt x="57880" y="40320"/>
                </a:lnTo>
                <a:lnTo>
                  <a:pt x="57850" y="40300"/>
                </a:lnTo>
                <a:lnTo>
                  <a:pt x="57740" y="40290"/>
                </a:lnTo>
                <a:lnTo>
                  <a:pt x="57710" y="40270"/>
                </a:lnTo>
                <a:lnTo>
                  <a:pt x="57690" y="40230"/>
                </a:lnTo>
                <a:lnTo>
                  <a:pt x="57680" y="40170"/>
                </a:lnTo>
                <a:lnTo>
                  <a:pt x="57680" y="40120"/>
                </a:lnTo>
                <a:lnTo>
                  <a:pt x="57700" y="40090"/>
                </a:lnTo>
                <a:lnTo>
                  <a:pt x="57780" y="40030"/>
                </a:lnTo>
                <a:lnTo>
                  <a:pt x="57820" y="39980"/>
                </a:lnTo>
                <a:lnTo>
                  <a:pt x="57840" y="39930"/>
                </a:lnTo>
                <a:lnTo>
                  <a:pt x="57900" y="39650"/>
                </a:lnTo>
                <a:lnTo>
                  <a:pt x="57920" y="39600"/>
                </a:lnTo>
                <a:lnTo>
                  <a:pt x="57940" y="39560"/>
                </a:lnTo>
                <a:lnTo>
                  <a:pt x="58000" y="39500"/>
                </a:lnTo>
                <a:lnTo>
                  <a:pt x="58040" y="39440"/>
                </a:lnTo>
                <a:lnTo>
                  <a:pt x="58120" y="39320"/>
                </a:lnTo>
                <a:lnTo>
                  <a:pt x="58150" y="39260"/>
                </a:lnTo>
                <a:lnTo>
                  <a:pt x="58170" y="39210"/>
                </a:lnTo>
                <a:lnTo>
                  <a:pt x="58140" y="39090"/>
                </a:lnTo>
                <a:lnTo>
                  <a:pt x="58130" y="39020"/>
                </a:lnTo>
                <a:lnTo>
                  <a:pt x="58140" y="38980"/>
                </a:lnTo>
                <a:lnTo>
                  <a:pt x="58170" y="38950"/>
                </a:lnTo>
                <a:lnTo>
                  <a:pt x="58210" y="38910"/>
                </a:lnTo>
                <a:lnTo>
                  <a:pt x="58250" y="38860"/>
                </a:lnTo>
                <a:lnTo>
                  <a:pt x="58390" y="38610"/>
                </a:lnTo>
                <a:lnTo>
                  <a:pt x="58420" y="38520"/>
                </a:lnTo>
                <a:lnTo>
                  <a:pt x="58430" y="38450"/>
                </a:lnTo>
                <a:lnTo>
                  <a:pt x="58420" y="38420"/>
                </a:lnTo>
                <a:lnTo>
                  <a:pt x="58400" y="38390"/>
                </a:lnTo>
                <a:lnTo>
                  <a:pt x="58390" y="38350"/>
                </a:lnTo>
                <a:lnTo>
                  <a:pt x="58380" y="38300"/>
                </a:lnTo>
                <a:lnTo>
                  <a:pt x="58370" y="38210"/>
                </a:lnTo>
                <a:lnTo>
                  <a:pt x="58360" y="38160"/>
                </a:lnTo>
                <a:lnTo>
                  <a:pt x="58340" y="38120"/>
                </a:lnTo>
                <a:lnTo>
                  <a:pt x="58330" y="38070"/>
                </a:lnTo>
                <a:lnTo>
                  <a:pt x="58320" y="38010"/>
                </a:lnTo>
                <a:lnTo>
                  <a:pt x="58330" y="37900"/>
                </a:lnTo>
                <a:lnTo>
                  <a:pt x="58320" y="37840"/>
                </a:lnTo>
                <a:lnTo>
                  <a:pt x="58300" y="37810"/>
                </a:lnTo>
                <a:lnTo>
                  <a:pt x="58270" y="37790"/>
                </a:lnTo>
                <a:lnTo>
                  <a:pt x="58190" y="37780"/>
                </a:lnTo>
                <a:lnTo>
                  <a:pt x="58110" y="37790"/>
                </a:lnTo>
                <a:lnTo>
                  <a:pt x="58070" y="37780"/>
                </a:lnTo>
                <a:lnTo>
                  <a:pt x="58030" y="37780"/>
                </a:lnTo>
                <a:lnTo>
                  <a:pt x="58000" y="37760"/>
                </a:lnTo>
                <a:lnTo>
                  <a:pt x="57890" y="37690"/>
                </a:lnTo>
                <a:lnTo>
                  <a:pt x="57800" y="37600"/>
                </a:lnTo>
                <a:lnTo>
                  <a:pt x="57660" y="37390"/>
                </a:lnTo>
                <a:lnTo>
                  <a:pt x="57650" y="37360"/>
                </a:lnTo>
                <a:lnTo>
                  <a:pt x="57650" y="37200"/>
                </a:lnTo>
                <a:lnTo>
                  <a:pt x="57630" y="37140"/>
                </a:lnTo>
                <a:lnTo>
                  <a:pt x="57610" y="37090"/>
                </a:lnTo>
                <a:lnTo>
                  <a:pt x="57580" y="37060"/>
                </a:lnTo>
                <a:lnTo>
                  <a:pt x="57570" y="37030"/>
                </a:lnTo>
                <a:lnTo>
                  <a:pt x="57640" y="36820"/>
                </a:lnTo>
                <a:lnTo>
                  <a:pt x="57650" y="36760"/>
                </a:lnTo>
                <a:lnTo>
                  <a:pt x="57630" y="36720"/>
                </a:lnTo>
                <a:lnTo>
                  <a:pt x="57610" y="36700"/>
                </a:lnTo>
                <a:lnTo>
                  <a:pt x="57550" y="36670"/>
                </a:lnTo>
                <a:lnTo>
                  <a:pt x="57510" y="36650"/>
                </a:lnTo>
                <a:lnTo>
                  <a:pt x="57490" y="36640"/>
                </a:lnTo>
                <a:lnTo>
                  <a:pt x="57460" y="36620"/>
                </a:lnTo>
                <a:lnTo>
                  <a:pt x="57440" y="36590"/>
                </a:lnTo>
                <a:lnTo>
                  <a:pt x="57420" y="36530"/>
                </a:lnTo>
                <a:lnTo>
                  <a:pt x="57400" y="36500"/>
                </a:lnTo>
                <a:lnTo>
                  <a:pt x="57380" y="36480"/>
                </a:lnTo>
                <a:lnTo>
                  <a:pt x="57350" y="36460"/>
                </a:lnTo>
                <a:lnTo>
                  <a:pt x="57320" y="36440"/>
                </a:lnTo>
                <a:lnTo>
                  <a:pt x="57300" y="36410"/>
                </a:lnTo>
                <a:lnTo>
                  <a:pt x="57270" y="36380"/>
                </a:lnTo>
                <a:lnTo>
                  <a:pt x="57260" y="36260"/>
                </a:lnTo>
                <a:lnTo>
                  <a:pt x="57240" y="36220"/>
                </a:lnTo>
                <a:lnTo>
                  <a:pt x="57230" y="36190"/>
                </a:lnTo>
                <a:lnTo>
                  <a:pt x="57200" y="36170"/>
                </a:lnTo>
                <a:lnTo>
                  <a:pt x="57160" y="36130"/>
                </a:lnTo>
                <a:lnTo>
                  <a:pt x="57130" y="36100"/>
                </a:lnTo>
                <a:lnTo>
                  <a:pt x="57110" y="36080"/>
                </a:lnTo>
                <a:lnTo>
                  <a:pt x="57090" y="36050"/>
                </a:lnTo>
                <a:lnTo>
                  <a:pt x="57070" y="35980"/>
                </a:lnTo>
                <a:lnTo>
                  <a:pt x="57060" y="35950"/>
                </a:lnTo>
                <a:lnTo>
                  <a:pt x="57040" y="35930"/>
                </a:lnTo>
                <a:lnTo>
                  <a:pt x="57020" y="35910"/>
                </a:lnTo>
                <a:lnTo>
                  <a:pt x="56980" y="35850"/>
                </a:lnTo>
                <a:lnTo>
                  <a:pt x="56880" y="35770"/>
                </a:lnTo>
                <a:lnTo>
                  <a:pt x="56850" y="35710"/>
                </a:lnTo>
                <a:lnTo>
                  <a:pt x="56820" y="35630"/>
                </a:lnTo>
                <a:lnTo>
                  <a:pt x="56800" y="35570"/>
                </a:lnTo>
                <a:lnTo>
                  <a:pt x="56810" y="35520"/>
                </a:lnTo>
                <a:lnTo>
                  <a:pt x="56820" y="35470"/>
                </a:lnTo>
                <a:lnTo>
                  <a:pt x="56850" y="35410"/>
                </a:lnTo>
                <a:lnTo>
                  <a:pt x="56860" y="35370"/>
                </a:lnTo>
                <a:lnTo>
                  <a:pt x="56850" y="35130"/>
                </a:lnTo>
                <a:lnTo>
                  <a:pt x="56820" y="34970"/>
                </a:lnTo>
                <a:lnTo>
                  <a:pt x="56800" y="34900"/>
                </a:lnTo>
                <a:lnTo>
                  <a:pt x="56780" y="34830"/>
                </a:lnTo>
                <a:lnTo>
                  <a:pt x="56680" y="34660"/>
                </a:lnTo>
                <a:lnTo>
                  <a:pt x="56670" y="34620"/>
                </a:lnTo>
                <a:lnTo>
                  <a:pt x="56620" y="34320"/>
                </a:lnTo>
                <a:lnTo>
                  <a:pt x="56620" y="34190"/>
                </a:lnTo>
                <a:lnTo>
                  <a:pt x="56640" y="34040"/>
                </a:lnTo>
                <a:lnTo>
                  <a:pt x="56650" y="34000"/>
                </a:lnTo>
                <a:lnTo>
                  <a:pt x="56690" y="33900"/>
                </a:lnTo>
                <a:lnTo>
                  <a:pt x="56700" y="33850"/>
                </a:lnTo>
                <a:lnTo>
                  <a:pt x="56760" y="33460"/>
                </a:lnTo>
                <a:lnTo>
                  <a:pt x="56760" y="33400"/>
                </a:lnTo>
                <a:lnTo>
                  <a:pt x="56750" y="33320"/>
                </a:lnTo>
                <a:lnTo>
                  <a:pt x="56700" y="33090"/>
                </a:lnTo>
                <a:lnTo>
                  <a:pt x="56700" y="33040"/>
                </a:lnTo>
                <a:lnTo>
                  <a:pt x="56710" y="32990"/>
                </a:lnTo>
                <a:lnTo>
                  <a:pt x="56750" y="32890"/>
                </a:lnTo>
                <a:lnTo>
                  <a:pt x="56790" y="32840"/>
                </a:lnTo>
                <a:lnTo>
                  <a:pt x="56830" y="32800"/>
                </a:lnTo>
                <a:lnTo>
                  <a:pt x="56910" y="32740"/>
                </a:lnTo>
                <a:lnTo>
                  <a:pt x="56960" y="32690"/>
                </a:lnTo>
                <a:lnTo>
                  <a:pt x="56980" y="32640"/>
                </a:lnTo>
                <a:lnTo>
                  <a:pt x="56980" y="32600"/>
                </a:lnTo>
                <a:lnTo>
                  <a:pt x="56980" y="32520"/>
                </a:lnTo>
                <a:lnTo>
                  <a:pt x="57000" y="32480"/>
                </a:lnTo>
                <a:lnTo>
                  <a:pt x="57020" y="32470"/>
                </a:lnTo>
                <a:lnTo>
                  <a:pt x="57050" y="32480"/>
                </a:lnTo>
                <a:lnTo>
                  <a:pt x="57110" y="32510"/>
                </a:lnTo>
                <a:lnTo>
                  <a:pt x="57140" y="32520"/>
                </a:lnTo>
                <a:lnTo>
                  <a:pt x="57160" y="32510"/>
                </a:lnTo>
                <a:lnTo>
                  <a:pt x="57180" y="32500"/>
                </a:lnTo>
                <a:lnTo>
                  <a:pt x="57240" y="32470"/>
                </a:lnTo>
                <a:lnTo>
                  <a:pt x="57270" y="32460"/>
                </a:lnTo>
                <a:lnTo>
                  <a:pt x="57300" y="32460"/>
                </a:lnTo>
                <a:lnTo>
                  <a:pt x="57340" y="32470"/>
                </a:lnTo>
                <a:lnTo>
                  <a:pt x="57400" y="32500"/>
                </a:lnTo>
                <a:lnTo>
                  <a:pt x="57470" y="32520"/>
                </a:lnTo>
                <a:lnTo>
                  <a:pt x="57550" y="32520"/>
                </a:lnTo>
                <a:lnTo>
                  <a:pt x="57590" y="32510"/>
                </a:lnTo>
                <a:lnTo>
                  <a:pt x="57620" y="32520"/>
                </a:lnTo>
                <a:lnTo>
                  <a:pt x="57660" y="32530"/>
                </a:lnTo>
                <a:lnTo>
                  <a:pt x="57710" y="32560"/>
                </a:lnTo>
                <a:lnTo>
                  <a:pt x="57750" y="32580"/>
                </a:lnTo>
                <a:lnTo>
                  <a:pt x="57780" y="32580"/>
                </a:lnTo>
                <a:lnTo>
                  <a:pt x="57940" y="32590"/>
                </a:lnTo>
                <a:lnTo>
                  <a:pt x="57980" y="32590"/>
                </a:lnTo>
                <a:lnTo>
                  <a:pt x="58010" y="32580"/>
                </a:lnTo>
                <a:lnTo>
                  <a:pt x="58040" y="32570"/>
                </a:lnTo>
                <a:lnTo>
                  <a:pt x="58070" y="32550"/>
                </a:lnTo>
                <a:lnTo>
                  <a:pt x="58110" y="32540"/>
                </a:lnTo>
                <a:lnTo>
                  <a:pt x="58220" y="32520"/>
                </a:lnTo>
                <a:lnTo>
                  <a:pt x="58250" y="32510"/>
                </a:lnTo>
                <a:lnTo>
                  <a:pt x="58340" y="32460"/>
                </a:lnTo>
                <a:lnTo>
                  <a:pt x="58370" y="32450"/>
                </a:lnTo>
                <a:lnTo>
                  <a:pt x="58670" y="32390"/>
                </a:lnTo>
                <a:lnTo>
                  <a:pt x="58750" y="32400"/>
                </a:lnTo>
                <a:lnTo>
                  <a:pt x="58790" y="32410"/>
                </a:lnTo>
                <a:lnTo>
                  <a:pt x="58830" y="32410"/>
                </a:lnTo>
                <a:lnTo>
                  <a:pt x="58860" y="32410"/>
                </a:lnTo>
                <a:lnTo>
                  <a:pt x="58930" y="32400"/>
                </a:lnTo>
                <a:lnTo>
                  <a:pt x="58960" y="32400"/>
                </a:lnTo>
                <a:lnTo>
                  <a:pt x="59000" y="32410"/>
                </a:lnTo>
                <a:lnTo>
                  <a:pt x="59020" y="32430"/>
                </a:lnTo>
                <a:lnTo>
                  <a:pt x="59090" y="32500"/>
                </a:lnTo>
                <a:lnTo>
                  <a:pt x="59190" y="32620"/>
                </a:lnTo>
                <a:lnTo>
                  <a:pt x="59210" y="32650"/>
                </a:lnTo>
                <a:lnTo>
                  <a:pt x="59300" y="32700"/>
                </a:lnTo>
                <a:lnTo>
                  <a:pt x="59340" y="32740"/>
                </a:lnTo>
                <a:lnTo>
                  <a:pt x="59370" y="32760"/>
                </a:lnTo>
                <a:lnTo>
                  <a:pt x="59410" y="32770"/>
                </a:lnTo>
                <a:lnTo>
                  <a:pt x="59520" y="32790"/>
                </a:lnTo>
                <a:lnTo>
                  <a:pt x="59550" y="32810"/>
                </a:lnTo>
                <a:lnTo>
                  <a:pt x="59570" y="32830"/>
                </a:lnTo>
                <a:lnTo>
                  <a:pt x="59580" y="32870"/>
                </a:lnTo>
                <a:lnTo>
                  <a:pt x="59590" y="32990"/>
                </a:lnTo>
                <a:lnTo>
                  <a:pt x="59600" y="33030"/>
                </a:lnTo>
                <a:lnTo>
                  <a:pt x="59620" y="33050"/>
                </a:lnTo>
                <a:lnTo>
                  <a:pt x="59650" y="33050"/>
                </a:lnTo>
                <a:lnTo>
                  <a:pt x="59710" y="33030"/>
                </a:lnTo>
                <a:lnTo>
                  <a:pt x="59750" y="33030"/>
                </a:lnTo>
                <a:lnTo>
                  <a:pt x="59830" y="33030"/>
                </a:lnTo>
                <a:lnTo>
                  <a:pt x="59980" y="33000"/>
                </a:lnTo>
                <a:lnTo>
                  <a:pt x="60010" y="33010"/>
                </a:lnTo>
                <a:lnTo>
                  <a:pt x="60040" y="33020"/>
                </a:lnTo>
                <a:lnTo>
                  <a:pt x="60090" y="33050"/>
                </a:lnTo>
                <a:lnTo>
                  <a:pt x="60160" y="33120"/>
                </a:lnTo>
                <a:lnTo>
                  <a:pt x="60340" y="33350"/>
                </a:lnTo>
                <a:lnTo>
                  <a:pt x="60450" y="33420"/>
                </a:lnTo>
                <a:lnTo>
                  <a:pt x="60510" y="33450"/>
                </a:lnTo>
                <a:lnTo>
                  <a:pt x="60650" y="33490"/>
                </a:lnTo>
                <a:lnTo>
                  <a:pt x="60770" y="33550"/>
                </a:lnTo>
                <a:lnTo>
                  <a:pt x="60880" y="33630"/>
                </a:lnTo>
                <a:lnTo>
                  <a:pt x="60920" y="33680"/>
                </a:lnTo>
                <a:lnTo>
                  <a:pt x="60940" y="33700"/>
                </a:lnTo>
                <a:lnTo>
                  <a:pt x="60950" y="33770"/>
                </a:lnTo>
                <a:lnTo>
                  <a:pt x="60970" y="33800"/>
                </a:lnTo>
                <a:lnTo>
                  <a:pt x="61000" y="33820"/>
                </a:lnTo>
                <a:lnTo>
                  <a:pt x="61050" y="33860"/>
                </a:lnTo>
                <a:lnTo>
                  <a:pt x="61080" y="33880"/>
                </a:lnTo>
                <a:lnTo>
                  <a:pt x="61090" y="33900"/>
                </a:lnTo>
                <a:lnTo>
                  <a:pt x="61100" y="34000"/>
                </a:lnTo>
                <a:lnTo>
                  <a:pt x="61120" y="34030"/>
                </a:lnTo>
                <a:lnTo>
                  <a:pt x="61150" y="34090"/>
                </a:lnTo>
                <a:lnTo>
                  <a:pt x="61170" y="34120"/>
                </a:lnTo>
                <a:lnTo>
                  <a:pt x="61170" y="34160"/>
                </a:lnTo>
                <a:lnTo>
                  <a:pt x="61190" y="34310"/>
                </a:lnTo>
                <a:lnTo>
                  <a:pt x="61180" y="34390"/>
                </a:lnTo>
                <a:lnTo>
                  <a:pt x="61180" y="34420"/>
                </a:lnTo>
                <a:lnTo>
                  <a:pt x="61200" y="34460"/>
                </a:lnTo>
                <a:lnTo>
                  <a:pt x="61210" y="34480"/>
                </a:lnTo>
                <a:lnTo>
                  <a:pt x="61230" y="34510"/>
                </a:lnTo>
                <a:lnTo>
                  <a:pt x="61300" y="34570"/>
                </a:lnTo>
                <a:lnTo>
                  <a:pt x="61320" y="34600"/>
                </a:lnTo>
                <a:lnTo>
                  <a:pt x="61330" y="34640"/>
                </a:lnTo>
                <a:lnTo>
                  <a:pt x="61320" y="34680"/>
                </a:lnTo>
                <a:lnTo>
                  <a:pt x="61310" y="34710"/>
                </a:lnTo>
                <a:lnTo>
                  <a:pt x="61290" y="34780"/>
                </a:lnTo>
                <a:lnTo>
                  <a:pt x="61190" y="34950"/>
                </a:lnTo>
                <a:lnTo>
                  <a:pt x="61160" y="35010"/>
                </a:lnTo>
                <a:lnTo>
                  <a:pt x="61140" y="35090"/>
                </a:lnTo>
                <a:lnTo>
                  <a:pt x="61140" y="35130"/>
                </a:lnTo>
                <a:lnTo>
                  <a:pt x="61140" y="35210"/>
                </a:lnTo>
                <a:lnTo>
                  <a:pt x="61150" y="35290"/>
                </a:lnTo>
                <a:lnTo>
                  <a:pt x="61170" y="35360"/>
                </a:lnTo>
                <a:lnTo>
                  <a:pt x="61230" y="35480"/>
                </a:lnTo>
                <a:lnTo>
                  <a:pt x="61430" y="35780"/>
                </a:lnTo>
                <a:lnTo>
                  <a:pt x="61460" y="35800"/>
                </a:lnTo>
                <a:lnTo>
                  <a:pt x="61480" y="35820"/>
                </a:lnTo>
                <a:lnTo>
                  <a:pt x="61520" y="35830"/>
                </a:lnTo>
                <a:lnTo>
                  <a:pt x="61560" y="35830"/>
                </a:lnTo>
                <a:lnTo>
                  <a:pt x="61590" y="35820"/>
                </a:lnTo>
                <a:lnTo>
                  <a:pt x="61620" y="35810"/>
                </a:lnTo>
                <a:lnTo>
                  <a:pt x="61680" y="35770"/>
                </a:lnTo>
                <a:lnTo>
                  <a:pt x="61730" y="35730"/>
                </a:lnTo>
                <a:lnTo>
                  <a:pt x="61840" y="35620"/>
                </a:lnTo>
                <a:lnTo>
                  <a:pt x="62380" y="35250"/>
                </a:lnTo>
                <a:lnTo>
                  <a:pt x="62410" y="35230"/>
                </a:lnTo>
                <a:lnTo>
                  <a:pt x="62440" y="35220"/>
                </a:lnTo>
                <a:lnTo>
                  <a:pt x="62480" y="35220"/>
                </a:lnTo>
                <a:lnTo>
                  <a:pt x="62560" y="35220"/>
                </a:lnTo>
                <a:lnTo>
                  <a:pt x="62660" y="35200"/>
                </a:lnTo>
                <a:lnTo>
                  <a:pt x="62700" y="35210"/>
                </a:lnTo>
                <a:lnTo>
                  <a:pt x="62830" y="35260"/>
                </a:lnTo>
                <a:lnTo>
                  <a:pt x="62870" y="35260"/>
                </a:lnTo>
                <a:lnTo>
                  <a:pt x="62910" y="35270"/>
                </a:lnTo>
                <a:lnTo>
                  <a:pt x="63220" y="35210"/>
                </a:lnTo>
                <a:lnTo>
                  <a:pt x="63260" y="35200"/>
                </a:lnTo>
                <a:lnTo>
                  <a:pt x="63320" y="35170"/>
                </a:lnTo>
                <a:lnTo>
                  <a:pt x="63340" y="35140"/>
                </a:lnTo>
                <a:lnTo>
                  <a:pt x="63340" y="35100"/>
                </a:lnTo>
                <a:lnTo>
                  <a:pt x="63330" y="35080"/>
                </a:lnTo>
                <a:lnTo>
                  <a:pt x="63270" y="35000"/>
                </a:lnTo>
                <a:lnTo>
                  <a:pt x="63230" y="34940"/>
                </a:lnTo>
                <a:lnTo>
                  <a:pt x="63230" y="34900"/>
                </a:lnTo>
                <a:lnTo>
                  <a:pt x="63230" y="34860"/>
                </a:lnTo>
                <a:lnTo>
                  <a:pt x="63250" y="34790"/>
                </a:lnTo>
                <a:lnTo>
                  <a:pt x="63280" y="34750"/>
                </a:lnTo>
                <a:lnTo>
                  <a:pt x="63320" y="34710"/>
                </a:lnTo>
                <a:lnTo>
                  <a:pt x="63380" y="34660"/>
                </a:lnTo>
                <a:lnTo>
                  <a:pt x="63430" y="34610"/>
                </a:lnTo>
                <a:lnTo>
                  <a:pt x="63460" y="34560"/>
                </a:lnTo>
                <a:lnTo>
                  <a:pt x="63520" y="34410"/>
                </a:lnTo>
                <a:lnTo>
                  <a:pt x="63600" y="34270"/>
                </a:lnTo>
                <a:lnTo>
                  <a:pt x="63630" y="34200"/>
                </a:lnTo>
                <a:lnTo>
                  <a:pt x="63650" y="34130"/>
                </a:lnTo>
                <a:lnTo>
                  <a:pt x="63640" y="34050"/>
                </a:lnTo>
                <a:lnTo>
                  <a:pt x="63650" y="33990"/>
                </a:lnTo>
                <a:lnTo>
                  <a:pt x="63680" y="33910"/>
                </a:lnTo>
                <a:lnTo>
                  <a:pt x="63710" y="33870"/>
                </a:lnTo>
                <a:lnTo>
                  <a:pt x="63750" y="33860"/>
                </a:lnTo>
                <a:lnTo>
                  <a:pt x="63780" y="33860"/>
                </a:lnTo>
                <a:lnTo>
                  <a:pt x="63820" y="33850"/>
                </a:lnTo>
                <a:lnTo>
                  <a:pt x="63860" y="33840"/>
                </a:lnTo>
                <a:lnTo>
                  <a:pt x="64100" y="33710"/>
                </a:lnTo>
                <a:lnTo>
                  <a:pt x="64230" y="33610"/>
                </a:lnTo>
                <a:lnTo>
                  <a:pt x="64330" y="33470"/>
                </a:lnTo>
                <a:lnTo>
                  <a:pt x="64340" y="33420"/>
                </a:lnTo>
                <a:lnTo>
                  <a:pt x="64350" y="33390"/>
                </a:lnTo>
                <a:lnTo>
                  <a:pt x="64360" y="33320"/>
                </a:lnTo>
                <a:lnTo>
                  <a:pt x="64390" y="33240"/>
                </a:lnTo>
                <a:lnTo>
                  <a:pt x="64760" y="32550"/>
                </a:lnTo>
                <a:lnTo>
                  <a:pt x="64790" y="32480"/>
                </a:lnTo>
                <a:lnTo>
                  <a:pt x="64810" y="32420"/>
                </a:lnTo>
                <a:lnTo>
                  <a:pt x="64800" y="32380"/>
                </a:lnTo>
                <a:lnTo>
                  <a:pt x="64790" y="32350"/>
                </a:lnTo>
                <a:lnTo>
                  <a:pt x="64750" y="32250"/>
                </a:lnTo>
                <a:lnTo>
                  <a:pt x="64750" y="32220"/>
                </a:lnTo>
                <a:lnTo>
                  <a:pt x="64750" y="32140"/>
                </a:lnTo>
                <a:lnTo>
                  <a:pt x="64750" y="32110"/>
                </a:lnTo>
                <a:lnTo>
                  <a:pt x="64750" y="32070"/>
                </a:lnTo>
                <a:lnTo>
                  <a:pt x="64730" y="32040"/>
                </a:lnTo>
                <a:lnTo>
                  <a:pt x="64710" y="32010"/>
                </a:lnTo>
                <a:lnTo>
                  <a:pt x="64680" y="31990"/>
                </a:lnTo>
                <a:lnTo>
                  <a:pt x="64620" y="31970"/>
                </a:lnTo>
                <a:lnTo>
                  <a:pt x="64550" y="31950"/>
                </a:lnTo>
                <a:lnTo>
                  <a:pt x="64300" y="31940"/>
                </a:lnTo>
                <a:lnTo>
                  <a:pt x="64100" y="31900"/>
                </a:lnTo>
                <a:lnTo>
                  <a:pt x="63520" y="31630"/>
                </a:lnTo>
                <a:lnTo>
                  <a:pt x="63490" y="31610"/>
                </a:lnTo>
                <a:lnTo>
                  <a:pt x="63470" y="31590"/>
                </a:lnTo>
                <a:lnTo>
                  <a:pt x="63460" y="31550"/>
                </a:lnTo>
                <a:lnTo>
                  <a:pt x="63460" y="31490"/>
                </a:lnTo>
                <a:lnTo>
                  <a:pt x="63550" y="31280"/>
                </a:lnTo>
                <a:lnTo>
                  <a:pt x="63610" y="31060"/>
                </a:lnTo>
                <a:lnTo>
                  <a:pt x="63610" y="31040"/>
                </a:lnTo>
                <a:lnTo>
                  <a:pt x="63670" y="30850"/>
                </a:lnTo>
                <a:lnTo>
                  <a:pt x="63720" y="30760"/>
                </a:lnTo>
                <a:lnTo>
                  <a:pt x="63760" y="30710"/>
                </a:lnTo>
                <a:lnTo>
                  <a:pt x="63910" y="30540"/>
                </a:lnTo>
                <a:lnTo>
                  <a:pt x="64000" y="30420"/>
                </a:lnTo>
                <a:lnTo>
                  <a:pt x="64080" y="30260"/>
                </a:lnTo>
                <a:lnTo>
                  <a:pt x="64100" y="30200"/>
                </a:lnTo>
                <a:lnTo>
                  <a:pt x="64100" y="30150"/>
                </a:lnTo>
                <a:lnTo>
                  <a:pt x="64100" y="30070"/>
                </a:lnTo>
                <a:lnTo>
                  <a:pt x="64020" y="29700"/>
                </a:lnTo>
                <a:lnTo>
                  <a:pt x="63980" y="29560"/>
                </a:lnTo>
                <a:lnTo>
                  <a:pt x="63930" y="29440"/>
                </a:lnTo>
                <a:lnTo>
                  <a:pt x="63890" y="29380"/>
                </a:lnTo>
                <a:lnTo>
                  <a:pt x="63810" y="29280"/>
                </a:lnTo>
                <a:lnTo>
                  <a:pt x="63800" y="29250"/>
                </a:lnTo>
                <a:lnTo>
                  <a:pt x="63790" y="29210"/>
                </a:lnTo>
                <a:lnTo>
                  <a:pt x="63780" y="29170"/>
                </a:lnTo>
                <a:lnTo>
                  <a:pt x="63780" y="29130"/>
                </a:lnTo>
                <a:lnTo>
                  <a:pt x="63790" y="29060"/>
                </a:lnTo>
                <a:lnTo>
                  <a:pt x="63870" y="28770"/>
                </a:lnTo>
                <a:lnTo>
                  <a:pt x="63980" y="27970"/>
                </a:lnTo>
                <a:lnTo>
                  <a:pt x="63980" y="27930"/>
                </a:lnTo>
                <a:lnTo>
                  <a:pt x="63970" y="27890"/>
                </a:lnTo>
                <a:lnTo>
                  <a:pt x="63960" y="27860"/>
                </a:lnTo>
                <a:lnTo>
                  <a:pt x="63950" y="27830"/>
                </a:lnTo>
                <a:lnTo>
                  <a:pt x="63940" y="27790"/>
                </a:lnTo>
                <a:lnTo>
                  <a:pt x="63930" y="27740"/>
                </a:lnTo>
                <a:lnTo>
                  <a:pt x="63940" y="27660"/>
                </a:lnTo>
                <a:lnTo>
                  <a:pt x="63960" y="27610"/>
                </a:lnTo>
                <a:lnTo>
                  <a:pt x="63980" y="27580"/>
                </a:lnTo>
                <a:lnTo>
                  <a:pt x="64080" y="27480"/>
                </a:lnTo>
                <a:lnTo>
                  <a:pt x="64150" y="27400"/>
                </a:lnTo>
                <a:lnTo>
                  <a:pt x="64180" y="27350"/>
                </a:lnTo>
                <a:lnTo>
                  <a:pt x="64190" y="27300"/>
                </a:lnTo>
                <a:lnTo>
                  <a:pt x="64190" y="27270"/>
                </a:lnTo>
                <a:lnTo>
                  <a:pt x="64170" y="27250"/>
                </a:lnTo>
                <a:lnTo>
                  <a:pt x="64150" y="27250"/>
                </a:lnTo>
                <a:lnTo>
                  <a:pt x="64090" y="27270"/>
                </a:lnTo>
                <a:lnTo>
                  <a:pt x="64060" y="27270"/>
                </a:lnTo>
                <a:lnTo>
                  <a:pt x="64030" y="27260"/>
                </a:lnTo>
                <a:lnTo>
                  <a:pt x="64000" y="27240"/>
                </a:lnTo>
                <a:lnTo>
                  <a:pt x="63970" y="27220"/>
                </a:lnTo>
                <a:lnTo>
                  <a:pt x="63940" y="27210"/>
                </a:lnTo>
                <a:lnTo>
                  <a:pt x="63910" y="27200"/>
                </a:lnTo>
                <a:lnTo>
                  <a:pt x="63850" y="27220"/>
                </a:lnTo>
                <a:lnTo>
                  <a:pt x="63810" y="27230"/>
                </a:lnTo>
                <a:lnTo>
                  <a:pt x="63770" y="27230"/>
                </a:lnTo>
                <a:lnTo>
                  <a:pt x="63730" y="27220"/>
                </a:lnTo>
                <a:lnTo>
                  <a:pt x="63700" y="27210"/>
                </a:lnTo>
                <a:lnTo>
                  <a:pt x="63670" y="27190"/>
                </a:lnTo>
                <a:lnTo>
                  <a:pt x="63640" y="27170"/>
                </a:lnTo>
                <a:lnTo>
                  <a:pt x="63620" y="27140"/>
                </a:lnTo>
                <a:lnTo>
                  <a:pt x="63590" y="27090"/>
                </a:lnTo>
                <a:lnTo>
                  <a:pt x="63580" y="27050"/>
                </a:lnTo>
                <a:lnTo>
                  <a:pt x="63580" y="27010"/>
                </a:lnTo>
                <a:lnTo>
                  <a:pt x="63570" y="26930"/>
                </a:lnTo>
                <a:lnTo>
                  <a:pt x="63560" y="26900"/>
                </a:lnTo>
                <a:lnTo>
                  <a:pt x="63530" y="26840"/>
                </a:lnTo>
                <a:lnTo>
                  <a:pt x="63510" y="26800"/>
                </a:lnTo>
                <a:lnTo>
                  <a:pt x="63510" y="26740"/>
                </a:lnTo>
                <a:lnTo>
                  <a:pt x="63530" y="26650"/>
                </a:lnTo>
                <a:lnTo>
                  <a:pt x="63560" y="26610"/>
                </a:lnTo>
                <a:lnTo>
                  <a:pt x="63580" y="26580"/>
                </a:lnTo>
                <a:lnTo>
                  <a:pt x="63660" y="26570"/>
                </a:lnTo>
                <a:lnTo>
                  <a:pt x="63820" y="26540"/>
                </a:lnTo>
                <a:lnTo>
                  <a:pt x="63890" y="26530"/>
                </a:lnTo>
                <a:lnTo>
                  <a:pt x="63930" y="26520"/>
                </a:lnTo>
                <a:lnTo>
                  <a:pt x="63960" y="26520"/>
                </a:lnTo>
                <a:lnTo>
                  <a:pt x="64040" y="26530"/>
                </a:lnTo>
                <a:lnTo>
                  <a:pt x="64070" y="26530"/>
                </a:lnTo>
                <a:lnTo>
                  <a:pt x="64110" y="26520"/>
                </a:lnTo>
                <a:lnTo>
                  <a:pt x="64150" y="26510"/>
                </a:lnTo>
                <a:lnTo>
                  <a:pt x="64320" y="26420"/>
                </a:lnTo>
                <a:lnTo>
                  <a:pt x="64460" y="26380"/>
                </a:lnTo>
                <a:lnTo>
                  <a:pt x="64520" y="26350"/>
                </a:lnTo>
                <a:lnTo>
                  <a:pt x="64550" y="26330"/>
                </a:lnTo>
                <a:lnTo>
                  <a:pt x="64580" y="26290"/>
                </a:lnTo>
                <a:lnTo>
                  <a:pt x="64610" y="26240"/>
                </a:lnTo>
                <a:lnTo>
                  <a:pt x="64640" y="26210"/>
                </a:lnTo>
                <a:lnTo>
                  <a:pt x="64670" y="26190"/>
                </a:lnTo>
                <a:lnTo>
                  <a:pt x="64730" y="26150"/>
                </a:lnTo>
                <a:lnTo>
                  <a:pt x="64760" y="26140"/>
                </a:lnTo>
                <a:lnTo>
                  <a:pt x="64790" y="26130"/>
                </a:lnTo>
                <a:lnTo>
                  <a:pt x="64830" y="26120"/>
                </a:lnTo>
                <a:lnTo>
                  <a:pt x="64870" y="26120"/>
                </a:lnTo>
                <a:lnTo>
                  <a:pt x="64950" y="26130"/>
                </a:lnTo>
                <a:lnTo>
                  <a:pt x="65000" y="26120"/>
                </a:lnTo>
                <a:lnTo>
                  <a:pt x="65050" y="26110"/>
                </a:lnTo>
                <a:lnTo>
                  <a:pt x="65220" y="26000"/>
                </a:lnTo>
                <a:lnTo>
                  <a:pt x="65290" y="25970"/>
                </a:lnTo>
                <a:lnTo>
                  <a:pt x="65330" y="25950"/>
                </a:lnTo>
                <a:lnTo>
                  <a:pt x="65380" y="25890"/>
                </a:lnTo>
                <a:lnTo>
                  <a:pt x="65410" y="25870"/>
                </a:lnTo>
                <a:lnTo>
                  <a:pt x="65440" y="25850"/>
                </a:lnTo>
                <a:lnTo>
                  <a:pt x="65480" y="25850"/>
                </a:lnTo>
                <a:lnTo>
                  <a:pt x="65510" y="25850"/>
                </a:lnTo>
                <a:lnTo>
                  <a:pt x="65610" y="25880"/>
                </a:lnTo>
                <a:lnTo>
                  <a:pt x="65650" y="25890"/>
                </a:lnTo>
                <a:lnTo>
                  <a:pt x="65700" y="25880"/>
                </a:lnTo>
                <a:lnTo>
                  <a:pt x="65740" y="25840"/>
                </a:lnTo>
                <a:lnTo>
                  <a:pt x="65770" y="25800"/>
                </a:lnTo>
                <a:lnTo>
                  <a:pt x="65790" y="25770"/>
                </a:lnTo>
                <a:lnTo>
                  <a:pt x="65810" y="25700"/>
                </a:lnTo>
                <a:lnTo>
                  <a:pt x="65820" y="25660"/>
                </a:lnTo>
                <a:lnTo>
                  <a:pt x="65820" y="25620"/>
                </a:lnTo>
                <a:lnTo>
                  <a:pt x="65820" y="25580"/>
                </a:lnTo>
                <a:lnTo>
                  <a:pt x="65810" y="25550"/>
                </a:lnTo>
                <a:lnTo>
                  <a:pt x="65790" y="25520"/>
                </a:lnTo>
                <a:lnTo>
                  <a:pt x="65750" y="25460"/>
                </a:lnTo>
                <a:lnTo>
                  <a:pt x="65740" y="25430"/>
                </a:lnTo>
                <a:lnTo>
                  <a:pt x="65740" y="25400"/>
                </a:lnTo>
                <a:lnTo>
                  <a:pt x="65740" y="25350"/>
                </a:lnTo>
                <a:lnTo>
                  <a:pt x="65740" y="25290"/>
                </a:lnTo>
                <a:lnTo>
                  <a:pt x="65760" y="25260"/>
                </a:lnTo>
                <a:lnTo>
                  <a:pt x="65790" y="25240"/>
                </a:lnTo>
                <a:lnTo>
                  <a:pt x="65820" y="25240"/>
                </a:lnTo>
                <a:lnTo>
                  <a:pt x="65860" y="25250"/>
                </a:lnTo>
                <a:lnTo>
                  <a:pt x="65950" y="25290"/>
                </a:lnTo>
                <a:lnTo>
                  <a:pt x="66030" y="25300"/>
                </a:lnTo>
                <a:lnTo>
                  <a:pt x="66110" y="25300"/>
                </a:lnTo>
                <a:lnTo>
                  <a:pt x="66150" y="25300"/>
                </a:lnTo>
                <a:lnTo>
                  <a:pt x="66200" y="25280"/>
                </a:lnTo>
                <a:lnTo>
                  <a:pt x="66250" y="25240"/>
                </a:lnTo>
                <a:lnTo>
                  <a:pt x="66270" y="25210"/>
                </a:lnTo>
                <a:lnTo>
                  <a:pt x="66290" y="25170"/>
                </a:lnTo>
                <a:lnTo>
                  <a:pt x="66310" y="25050"/>
                </a:lnTo>
                <a:lnTo>
                  <a:pt x="66300" y="24960"/>
                </a:lnTo>
                <a:lnTo>
                  <a:pt x="66300" y="24930"/>
                </a:lnTo>
                <a:lnTo>
                  <a:pt x="66290" y="24900"/>
                </a:lnTo>
                <a:lnTo>
                  <a:pt x="66270" y="24850"/>
                </a:lnTo>
                <a:lnTo>
                  <a:pt x="66260" y="24820"/>
                </a:lnTo>
                <a:lnTo>
                  <a:pt x="66260" y="24780"/>
                </a:lnTo>
                <a:lnTo>
                  <a:pt x="66270" y="24730"/>
                </a:lnTo>
                <a:lnTo>
                  <a:pt x="66330" y="24590"/>
                </a:lnTo>
                <a:lnTo>
                  <a:pt x="66340" y="24550"/>
                </a:lnTo>
                <a:lnTo>
                  <a:pt x="66350" y="24470"/>
                </a:lnTo>
                <a:lnTo>
                  <a:pt x="66340" y="24390"/>
                </a:lnTo>
                <a:lnTo>
                  <a:pt x="66300" y="24250"/>
                </a:lnTo>
                <a:lnTo>
                  <a:pt x="66300" y="24200"/>
                </a:lnTo>
                <a:lnTo>
                  <a:pt x="66300" y="24150"/>
                </a:lnTo>
                <a:lnTo>
                  <a:pt x="66320" y="24080"/>
                </a:lnTo>
                <a:lnTo>
                  <a:pt x="66340" y="24050"/>
                </a:lnTo>
                <a:lnTo>
                  <a:pt x="66370" y="24030"/>
                </a:lnTo>
                <a:lnTo>
                  <a:pt x="66400" y="24040"/>
                </a:lnTo>
                <a:lnTo>
                  <a:pt x="66430" y="24060"/>
                </a:lnTo>
                <a:lnTo>
                  <a:pt x="66570" y="24160"/>
                </a:lnTo>
                <a:lnTo>
                  <a:pt x="66590" y="24170"/>
                </a:lnTo>
                <a:lnTo>
                  <a:pt x="66620" y="24180"/>
                </a:lnTo>
                <a:lnTo>
                  <a:pt x="66650" y="24190"/>
                </a:lnTo>
                <a:lnTo>
                  <a:pt x="66690" y="24200"/>
                </a:lnTo>
                <a:lnTo>
                  <a:pt x="66730" y="24200"/>
                </a:lnTo>
                <a:lnTo>
                  <a:pt x="66770" y="24180"/>
                </a:lnTo>
                <a:lnTo>
                  <a:pt x="66810" y="24140"/>
                </a:lnTo>
                <a:lnTo>
                  <a:pt x="66920" y="23980"/>
                </a:lnTo>
                <a:lnTo>
                  <a:pt x="66950" y="23960"/>
                </a:lnTo>
                <a:lnTo>
                  <a:pt x="66970" y="23950"/>
                </a:lnTo>
                <a:lnTo>
                  <a:pt x="67010" y="23930"/>
                </a:lnTo>
                <a:lnTo>
                  <a:pt x="67060" y="23910"/>
                </a:lnTo>
                <a:lnTo>
                  <a:pt x="67110" y="23920"/>
                </a:lnTo>
                <a:lnTo>
                  <a:pt x="67490" y="24250"/>
                </a:lnTo>
                <a:lnTo>
                  <a:pt x="67610" y="24400"/>
                </a:lnTo>
                <a:lnTo>
                  <a:pt x="67670" y="24500"/>
                </a:lnTo>
                <a:lnTo>
                  <a:pt x="67810" y="24700"/>
                </a:lnTo>
                <a:lnTo>
                  <a:pt x="67880" y="24770"/>
                </a:lnTo>
                <a:lnTo>
                  <a:pt x="67940" y="24800"/>
                </a:lnTo>
                <a:lnTo>
                  <a:pt x="67980" y="24790"/>
                </a:lnTo>
                <a:lnTo>
                  <a:pt x="68490" y="24590"/>
                </a:lnTo>
                <a:lnTo>
                  <a:pt x="68520" y="24570"/>
                </a:lnTo>
                <a:lnTo>
                  <a:pt x="68590" y="24570"/>
                </a:lnTo>
                <a:lnTo>
                  <a:pt x="68680" y="24580"/>
                </a:lnTo>
                <a:lnTo>
                  <a:pt x="68990" y="24640"/>
                </a:lnTo>
                <a:lnTo>
                  <a:pt x="69060" y="24640"/>
                </a:lnTo>
                <a:lnTo>
                  <a:pt x="69090" y="24630"/>
                </a:lnTo>
                <a:lnTo>
                  <a:pt x="69180" y="24570"/>
                </a:lnTo>
                <a:lnTo>
                  <a:pt x="69220" y="24560"/>
                </a:lnTo>
                <a:lnTo>
                  <a:pt x="69280" y="24550"/>
                </a:lnTo>
                <a:lnTo>
                  <a:pt x="69320" y="24560"/>
                </a:lnTo>
                <a:lnTo>
                  <a:pt x="69350" y="24570"/>
                </a:lnTo>
                <a:lnTo>
                  <a:pt x="69370" y="24590"/>
                </a:lnTo>
                <a:lnTo>
                  <a:pt x="69420" y="24640"/>
                </a:lnTo>
                <a:lnTo>
                  <a:pt x="69540" y="24880"/>
                </a:lnTo>
                <a:lnTo>
                  <a:pt x="69950" y="25430"/>
                </a:lnTo>
                <a:lnTo>
                  <a:pt x="69970" y="25470"/>
                </a:lnTo>
                <a:lnTo>
                  <a:pt x="69980" y="25500"/>
                </a:lnTo>
                <a:lnTo>
                  <a:pt x="69960" y="25530"/>
                </a:lnTo>
                <a:lnTo>
                  <a:pt x="69940" y="25560"/>
                </a:lnTo>
                <a:lnTo>
                  <a:pt x="69920" y="25570"/>
                </a:lnTo>
                <a:lnTo>
                  <a:pt x="69890" y="25590"/>
                </a:lnTo>
                <a:lnTo>
                  <a:pt x="69730" y="25660"/>
                </a:lnTo>
                <a:lnTo>
                  <a:pt x="69690" y="25680"/>
                </a:lnTo>
                <a:lnTo>
                  <a:pt x="69670" y="25700"/>
                </a:lnTo>
                <a:lnTo>
                  <a:pt x="69650" y="25720"/>
                </a:lnTo>
                <a:lnTo>
                  <a:pt x="69610" y="25770"/>
                </a:lnTo>
                <a:lnTo>
                  <a:pt x="69620" y="25830"/>
                </a:lnTo>
                <a:lnTo>
                  <a:pt x="69660" y="25900"/>
                </a:lnTo>
                <a:lnTo>
                  <a:pt x="69790" y="26050"/>
                </a:lnTo>
                <a:lnTo>
                  <a:pt x="69840" y="26130"/>
                </a:lnTo>
                <a:lnTo>
                  <a:pt x="69870" y="26200"/>
                </a:lnTo>
                <a:lnTo>
                  <a:pt x="69860" y="26230"/>
                </a:lnTo>
                <a:lnTo>
                  <a:pt x="69850" y="26270"/>
                </a:lnTo>
                <a:lnTo>
                  <a:pt x="69780" y="26380"/>
                </a:lnTo>
                <a:lnTo>
                  <a:pt x="69770" y="26410"/>
                </a:lnTo>
                <a:lnTo>
                  <a:pt x="69740" y="26560"/>
                </a:lnTo>
                <a:lnTo>
                  <a:pt x="69730" y="26640"/>
                </a:lnTo>
                <a:lnTo>
                  <a:pt x="69740" y="26680"/>
                </a:lnTo>
                <a:lnTo>
                  <a:pt x="69740" y="26720"/>
                </a:lnTo>
                <a:lnTo>
                  <a:pt x="69770" y="26780"/>
                </a:lnTo>
                <a:lnTo>
                  <a:pt x="70000" y="27130"/>
                </a:lnTo>
                <a:lnTo>
                  <a:pt x="70030" y="27190"/>
                </a:lnTo>
                <a:lnTo>
                  <a:pt x="70030" y="27230"/>
                </a:lnTo>
                <a:lnTo>
                  <a:pt x="70020" y="27270"/>
                </a:lnTo>
                <a:lnTo>
                  <a:pt x="70010" y="27310"/>
                </a:lnTo>
                <a:lnTo>
                  <a:pt x="69900" y="27600"/>
                </a:lnTo>
                <a:lnTo>
                  <a:pt x="69890" y="27630"/>
                </a:lnTo>
                <a:lnTo>
                  <a:pt x="69880" y="27670"/>
                </a:lnTo>
                <a:lnTo>
                  <a:pt x="69890" y="27840"/>
                </a:lnTo>
                <a:lnTo>
                  <a:pt x="69890" y="27880"/>
                </a:lnTo>
                <a:lnTo>
                  <a:pt x="69820" y="28130"/>
                </a:lnTo>
                <a:lnTo>
                  <a:pt x="69820" y="28170"/>
                </a:lnTo>
                <a:lnTo>
                  <a:pt x="69830" y="28220"/>
                </a:lnTo>
                <a:lnTo>
                  <a:pt x="69930" y="28470"/>
                </a:lnTo>
                <a:lnTo>
                  <a:pt x="70020" y="28730"/>
                </a:lnTo>
                <a:lnTo>
                  <a:pt x="70040" y="28930"/>
                </a:lnTo>
                <a:lnTo>
                  <a:pt x="70060" y="29040"/>
                </a:lnTo>
                <a:lnTo>
                  <a:pt x="70090" y="29130"/>
                </a:lnTo>
                <a:lnTo>
                  <a:pt x="70130" y="29190"/>
                </a:lnTo>
                <a:lnTo>
                  <a:pt x="70190" y="29280"/>
                </a:lnTo>
                <a:lnTo>
                  <a:pt x="70210" y="29330"/>
                </a:lnTo>
                <a:lnTo>
                  <a:pt x="70220" y="29380"/>
                </a:lnTo>
                <a:lnTo>
                  <a:pt x="70240" y="29500"/>
                </a:lnTo>
                <a:lnTo>
                  <a:pt x="70480" y="30260"/>
                </a:lnTo>
                <a:lnTo>
                  <a:pt x="70520" y="30300"/>
                </a:lnTo>
                <a:lnTo>
                  <a:pt x="70540" y="30300"/>
                </a:lnTo>
                <a:lnTo>
                  <a:pt x="70380" y="30320"/>
                </a:lnTo>
                <a:lnTo>
                  <a:pt x="70070" y="30050"/>
                </a:lnTo>
                <a:lnTo>
                  <a:pt x="69960" y="29910"/>
                </a:lnTo>
                <a:lnTo>
                  <a:pt x="69910" y="29710"/>
                </a:lnTo>
                <a:lnTo>
                  <a:pt x="69880" y="29380"/>
                </a:lnTo>
                <a:lnTo>
                  <a:pt x="69870" y="29330"/>
                </a:lnTo>
                <a:lnTo>
                  <a:pt x="69790" y="29300"/>
                </a:lnTo>
                <a:lnTo>
                  <a:pt x="69700" y="29230"/>
                </a:lnTo>
                <a:lnTo>
                  <a:pt x="69620" y="29140"/>
                </a:lnTo>
                <a:lnTo>
                  <a:pt x="69570" y="29070"/>
                </a:lnTo>
                <a:lnTo>
                  <a:pt x="69530" y="28980"/>
                </a:lnTo>
                <a:lnTo>
                  <a:pt x="69490" y="28880"/>
                </a:lnTo>
                <a:lnTo>
                  <a:pt x="69480" y="28770"/>
                </a:lnTo>
                <a:lnTo>
                  <a:pt x="69480" y="28660"/>
                </a:lnTo>
                <a:lnTo>
                  <a:pt x="69510" y="28560"/>
                </a:lnTo>
                <a:lnTo>
                  <a:pt x="69550" y="28470"/>
                </a:lnTo>
                <a:lnTo>
                  <a:pt x="69560" y="28380"/>
                </a:lnTo>
                <a:lnTo>
                  <a:pt x="69500" y="28290"/>
                </a:lnTo>
                <a:lnTo>
                  <a:pt x="69460" y="28250"/>
                </a:lnTo>
                <a:lnTo>
                  <a:pt x="69420" y="28230"/>
                </a:lnTo>
                <a:lnTo>
                  <a:pt x="69380" y="28220"/>
                </a:lnTo>
                <a:lnTo>
                  <a:pt x="69330" y="28220"/>
                </a:lnTo>
                <a:lnTo>
                  <a:pt x="69300" y="28200"/>
                </a:lnTo>
                <a:lnTo>
                  <a:pt x="69120" y="27960"/>
                </a:lnTo>
                <a:lnTo>
                  <a:pt x="69100" y="27880"/>
                </a:lnTo>
                <a:lnTo>
                  <a:pt x="69140" y="27670"/>
                </a:lnTo>
                <a:lnTo>
                  <a:pt x="69140" y="27560"/>
                </a:lnTo>
                <a:lnTo>
                  <a:pt x="69090" y="27230"/>
                </a:lnTo>
                <a:lnTo>
                  <a:pt x="69100" y="27190"/>
                </a:lnTo>
                <a:lnTo>
                  <a:pt x="69120" y="27150"/>
                </a:lnTo>
                <a:lnTo>
                  <a:pt x="69130" y="27110"/>
                </a:lnTo>
                <a:lnTo>
                  <a:pt x="69090" y="27050"/>
                </a:lnTo>
                <a:lnTo>
                  <a:pt x="69060" y="27040"/>
                </a:lnTo>
                <a:lnTo>
                  <a:pt x="68940" y="27030"/>
                </a:lnTo>
                <a:lnTo>
                  <a:pt x="68780" y="27120"/>
                </a:lnTo>
                <a:lnTo>
                  <a:pt x="68550" y="27140"/>
                </a:lnTo>
                <a:lnTo>
                  <a:pt x="68140" y="27140"/>
                </a:lnTo>
                <a:lnTo>
                  <a:pt x="67940" y="27210"/>
                </a:lnTo>
                <a:lnTo>
                  <a:pt x="67800" y="27340"/>
                </a:lnTo>
                <a:lnTo>
                  <a:pt x="67440" y="27850"/>
                </a:lnTo>
                <a:lnTo>
                  <a:pt x="67450" y="28020"/>
                </a:lnTo>
                <a:lnTo>
                  <a:pt x="67580" y="28390"/>
                </a:lnTo>
                <a:lnTo>
                  <a:pt x="67590" y="28480"/>
                </a:lnTo>
                <a:lnTo>
                  <a:pt x="67580" y="28570"/>
                </a:lnTo>
                <a:lnTo>
                  <a:pt x="67520" y="28750"/>
                </a:lnTo>
                <a:lnTo>
                  <a:pt x="67500" y="28750"/>
                </a:lnTo>
                <a:lnTo>
                  <a:pt x="67540" y="28830"/>
                </a:lnTo>
                <a:lnTo>
                  <a:pt x="67620" y="28900"/>
                </a:lnTo>
                <a:lnTo>
                  <a:pt x="67690" y="28990"/>
                </a:lnTo>
                <a:lnTo>
                  <a:pt x="67740" y="29210"/>
                </a:lnTo>
                <a:lnTo>
                  <a:pt x="67820" y="29420"/>
                </a:lnTo>
                <a:lnTo>
                  <a:pt x="67870" y="29750"/>
                </a:lnTo>
                <a:lnTo>
                  <a:pt x="67930" y="29960"/>
                </a:lnTo>
                <a:lnTo>
                  <a:pt x="68020" y="30130"/>
                </a:lnTo>
                <a:lnTo>
                  <a:pt x="68040" y="30210"/>
                </a:lnTo>
                <a:lnTo>
                  <a:pt x="68020" y="30320"/>
                </a:lnTo>
                <a:lnTo>
                  <a:pt x="67970" y="30430"/>
                </a:lnTo>
                <a:lnTo>
                  <a:pt x="67780" y="30770"/>
                </a:lnTo>
                <a:lnTo>
                  <a:pt x="67730" y="30960"/>
                </a:lnTo>
                <a:lnTo>
                  <a:pt x="67720" y="31170"/>
                </a:lnTo>
                <a:lnTo>
                  <a:pt x="67760" y="31390"/>
                </a:lnTo>
                <a:lnTo>
                  <a:pt x="67840" y="31580"/>
                </a:lnTo>
                <a:lnTo>
                  <a:pt x="68010" y="31740"/>
                </a:lnTo>
                <a:lnTo>
                  <a:pt x="68420" y="31880"/>
                </a:lnTo>
                <a:lnTo>
                  <a:pt x="68600" y="32000"/>
                </a:lnTo>
                <a:lnTo>
                  <a:pt x="68740" y="32210"/>
                </a:lnTo>
                <a:lnTo>
                  <a:pt x="68770" y="32400"/>
                </a:lnTo>
                <a:lnTo>
                  <a:pt x="68640" y="33010"/>
                </a:lnTo>
                <a:lnTo>
                  <a:pt x="68630" y="33270"/>
                </a:lnTo>
                <a:lnTo>
                  <a:pt x="68660" y="33490"/>
                </a:lnTo>
                <a:lnTo>
                  <a:pt x="68770" y="33590"/>
                </a:lnTo>
                <a:lnTo>
                  <a:pt x="68840" y="33630"/>
                </a:lnTo>
                <a:lnTo>
                  <a:pt x="68850" y="33730"/>
                </a:lnTo>
                <a:lnTo>
                  <a:pt x="68830" y="33990"/>
                </a:lnTo>
                <a:lnTo>
                  <a:pt x="68800" y="34080"/>
                </a:lnTo>
                <a:lnTo>
                  <a:pt x="68800" y="34130"/>
                </a:lnTo>
                <a:lnTo>
                  <a:pt x="68800" y="34360"/>
                </a:lnTo>
                <a:lnTo>
                  <a:pt x="68770" y="34440"/>
                </a:lnTo>
                <a:lnTo>
                  <a:pt x="68440" y="35020"/>
                </a:lnTo>
                <a:lnTo>
                  <a:pt x="68250" y="35230"/>
                </a:lnTo>
                <a:lnTo>
                  <a:pt x="67970" y="35460"/>
                </a:lnTo>
                <a:lnTo>
                  <a:pt x="67980" y="35760"/>
                </a:lnTo>
                <a:lnTo>
                  <a:pt x="68030" y="35900"/>
                </a:lnTo>
                <a:lnTo>
                  <a:pt x="68130" y="36040"/>
                </a:lnTo>
                <a:lnTo>
                  <a:pt x="68260" y="36170"/>
                </a:lnTo>
                <a:lnTo>
                  <a:pt x="68390" y="36240"/>
                </a:lnTo>
                <a:lnTo>
                  <a:pt x="68540" y="36260"/>
                </a:lnTo>
                <a:lnTo>
                  <a:pt x="68710" y="36250"/>
                </a:lnTo>
                <a:lnTo>
                  <a:pt x="68520" y="36350"/>
                </a:lnTo>
                <a:lnTo>
                  <a:pt x="68320" y="36430"/>
                </a:lnTo>
                <a:lnTo>
                  <a:pt x="67950" y="36490"/>
                </a:lnTo>
                <a:lnTo>
                  <a:pt x="67800" y="36570"/>
                </a:lnTo>
                <a:lnTo>
                  <a:pt x="67480" y="36600"/>
                </a:lnTo>
                <a:lnTo>
                  <a:pt x="67350" y="36630"/>
                </a:lnTo>
                <a:lnTo>
                  <a:pt x="67250" y="36700"/>
                </a:lnTo>
                <a:lnTo>
                  <a:pt x="67170" y="36800"/>
                </a:lnTo>
                <a:lnTo>
                  <a:pt x="66750" y="37650"/>
                </a:lnTo>
                <a:lnTo>
                  <a:pt x="66460" y="38480"/>
                </a:lnTo>
                <a:lnTo>
                  <a:pt x="66140" y="39250"/>
                </a:lnTo>
                <a:lnTo>
                  <a:pt x="66080" y="39720"/>
                </a:lnTo>
                <a:lnTo>
                  <a:pt x="66110" y="39810"/>
                </a:lnTo>
                <a:lnTo>
                  <a:pt x="66300" y="40120"/>
                </a:lnTo>
                <a:lnTo>
                  <a:pt x="66410" y="40760"/>
                </a:lnTo>
                <a:lnTo>
                  <a:pt x="66600" y="41740"/>
                </a:lnTo>
                <a:lnTo>
                  <a:pt x="66630" y="42170"/>
                </a:lnTo>
                <a:lnTo>
                  <a:pt x="66560" y="42630"/>
                </a:lnTo>
                <a:lnTo>
                  <a:pt x="66340" y="43410"/>
                </a:lnTo>
                <a:lnTo>
                  <a:pt x="66030" y="44410"/>
                </a:lnTo>
                <a:lnTo>
                  <a:pt x="66020" y="44530"/>
                </a:lnTo>
                <a:lnTo>
                  <a:pt x="66030" y="44640"/>
                </a:lnTo>
                <a:lnTo>
                  <a:pt x="66060" y="44730"/>
                </a:lnTo>
                <a:lnTo>
                  <a:pt x="66080" y="44780"/>
                </a:lnTo>
                <a:lnTo>
                  <a:pt x="66150" y="44860"/>
                </a:lnTo>
                <a:lnTo>
                  <a:pt x="66180" y="44910"/>
                </a:lnTo>
                <a:lnTo>
                  <a:pt x="66200" y="44990"/>
                </a:lnTo>
                <a:lnTo>
                  <a:pt x="66160" y="45030"/>
                </a:lnTo>
                <a:lnTo>
                  <a:pt x="66100" y="45050"/>
                </a:lnTo>
                <a:lnTo>
                  <a:pt x="66030" y="45090"/>
                </a:lnTo>
                <a:lnTo>
                  <a:pt x="65840" y="45460"/>
                </a:lnTo>
                <a:lnTo>
                  <a:pt x="65690" y="46770"/>
                </a:lnTo>
                <a:lnTo>
                  <a:pt x="65640" y="46860"/>
                </a:lnTo>
                <a:lnTo>
                  <a:pt x="65520" y="47010"/>
                </a:lnTo>
                <a:lnTo>
                  <a:pt x="65480" y="47090"/>
                </a:lnTo>
                <a:lnTo>
                  <a:pt x="65330" y="47540"/>
                </a:lnTo>
                <a:lnTo>
                  <a:pt x="64960" y="48320"/>
                </a:lnTo>
                <a:lnTo>
                  <a:pt x="64630" y="49550"/>
                </a:lnTo>
                <a:lnTo>
                  <a:pt x="64140" y="50680"/>
                </a:lnTo>
                <a:lnTo>
                  <a:pt x="63910" y="51030"/>
                </a:lnTo>
                <a:lnTo>
                  <a:pt x="63340" y="53120"/>
                </a:lnTo>
                <a:lnTo>
                  <a:pt x="62550" y="55160"/>
                </a:lnTo>
                <a:lnTo>
                  <a:pt x="62330" y="56210"/>
                </a:lnTo>
                <a:lnTo>
                  <a:pt x="62320" y="56360"/>
                </a:lnTo>
                <a:lnTo>
                  <a:pt x="62320" y="56610"/>
                </a:lnTo>
                <a:lnTo>
                  <a:pt x="62120" y="57220"/>
                </a:lnTo>
                <a:lnTo>
                  <a:pt x="62080" y="57140"/>
                </a:lnTo>
                <a:lnTo>
                  <a:pt x="62000" y="57030"/>
                </a:lnTo>
                <a:lnTo>
                  <a:pt x="61920" y="56970"/>
                </a:lnTo>
                <a:lnTo>
                  <a:pt x="61860" y="57040"/>
                </a:lnTo>
                <a:lnTo>
                  <a:pt x="61890" y="57110"/>
                </a:lnTo>
                <a:lnTo>
                  <a:pt x="62040" y="57330"/>
                </a:lnTo>
                <a:lnTo>
                  <a:pt x="62070" y="57430"/>
                </a:lnTo>
                <a:lnTo>
                  <a:pt x="62060" y="57510"/>
                </a:lnTo>
                <a:lnTo>
                  <a:pt x="61540" y="58600"/>
                </a:lnTo>
                <a:lnTo>
                  <a:pt x="61180" y="59580"/>
                </a:lnTo>
                <a:lnTo>
                  <a:pt x="61020" y="60080"/>
                </a:lnTo>
                <a:lnTo>
                  <a:pt x="60960" y="60050"/>
                </a:lnTo>
                <a:lnTo>
                  <a:pt x="60450" y="59910"/>
                </a:lnTo>
                <a:lnTo>
                  <a:pt x="60000" y="59910"/>
                </a:lnTo>
                <a:lnTo>
                  <a:pt x="59690" y="59840"/>
                </a:lnTo>
                <a:lnTo>
                  <a:pt x="59640" y="59820"/>
                </a:lnTo>
                <a:lnTo>
                  <a:pt x="59580" y="59760"/>
                </a:lnTo>
                <a:lnTo>
                  <a:pt x="59560" y="59710"/>
                </a:lnTo>
                <a:lnTo>
                  <a:pt x="59550" y="59670"/>
                </a:lnTo>
                <a:lnTo>
                  <a:pt x="59560" y="59620"/>
                </a:lnTo>
                <a:lnTo>
                  <a:pt x="59560" y="59540"/>
                </a:lnTo>
                <a:lnTo>
                  <a:pt x="59550" y="59500"/>
                </a:lnTo>
                <a:lnTo>
                  <a:pt x="59520" y="59430"/>
                </a:lnTo>
                <a:lnTo>
                  <a:pt x="59500" y="59410"/>
                </a:lnTo>
                <a:lnTo>
                  <a:pt x="59470" y="59380"/>
                </a:lnTo>
                <a:lnTo>
                  <a:pt x="59360" y="59300"/>
                </a:lnTo>
                <a:lnTo>
                  <a:pt x="59330" y="59270"/>
                </a:lnTo>
                <a:lnTo>
                  <a:pt x="59290" y="59240"/>
                </a:lnTo>
                <a:lnTo>
                  <a:pt x="59250" y="59230"/>
                </a:lnTo>
                <a:lnTo>
                  <a:pt x="59180" y="59240"/>
                </a:lnTo>
                <a:lnTo>
                  <a:pt x="58990" y="59290"/>
                </a:lnTo>
                <a:lnTo>
                  <a:pt x="58950" y="59300"/>
                </a:lnTo>
                <a:lnTo>
                  <a:pt x="58900" y="59300"/>
                </a:lnTo>
                <a:lnTo>
                  <a:pt x="58840" y="59280"/>
                </a:lnTo>
                <a:lnTo>
                  <a:pt x="58760" y="59250"/>
                </a:lnTo>
                <a:lnTo>
                  <a:pt x="58620" y="59170"/>
                </a:lnTo>
                <a:lnTo>
                  <a:pt x="58510" y="59080"/>
                </a:lnTo>
                <a:lnTo>
                  <a:pt x="58490" y="59060"/>
                </a:lnTo>
                <a:lnTo>
                  <a:pt x="58360" y="58820"/>
                </a:lnTo>
                <a:lnTo>
                  <a:pt x="58340" y="58800"/>
                </a:lnTo>
                <a:lnTo>
                  <a:pt x="58310" y="58770"/>
                </a:lnTo>
                <a:lnTo>
                  <a:pt x="58280" y="58760"/>
                </a:lnTo>
                <a:lnTo>
                  <a:pt x="58240" y="58750"/>
                </a:lnTo>
                <a:lnTo>
                  <a:pt x="58190" y="58750"/>
                </a:lnTo>
                <a:lnTo>
                  <a:pt x="58140" y="58760"/>
                </a:lnTo>
                <a:lnTo>
                  <a:pt x="58110" y="58770"/>
                </a:lnTo>
                <a:lnTo>
                  <a:pt x="58080" y="58790"/>
                </a:lnTo>
                <a:lnTo>
                  <a:pt x="58060" y="58810"/>
                </a:lnTo>
                <a:lnTo>
                  <a:pt x="58040" y="58840"/>
                </a:lnTo>
                <a:lnTo>
                  <a:pt x="58020" y="58870"/>
                </a:lnTo>
                <a:lnTo>
                  <a:pt x="58020" y="58900"/>
                </a:lnTo>
                <a:lnTo>
                  <a:pt x="58040" y="58930"/>
                </a:lnTo>
                <a:lnTo>
                  <a:pt x="58070" y="58990"/>
                </a:lnTo>
                <a:lnTo>
                  <a:pt x="58080" y="59020"/>
                </a:lnTo>
                <a:lnTo>
                  <a:pt x="58070" y="59050"/>
                </a:lnTo>
                <a:lnTo>
                  <a:pt x="58030" y="59100"/>
                </a:lnTo>
                <a:lnTo>
                  <a:pt x="58020" y="59130"/>
                </a:lnTo>
                <a:lnTo>
                  <a:pt x="58000" y="59160"/>
                </a:lnTo>
                <a:lnTo>
                  <a:pt x="57990" y="59230"/>
                </a:lnTo>
                <a:lnTo>
                  <a:pt x="57980" y="59270"/>
                </a:lnTo>
                <a:lnTo>
                  <a:pt x="57910" y="59340"/>
                </a:lnTo>
                <a:lnTo>
                  <a:pt x="57900" y="59370"/>
                </a:lnTo>
                <a:lnTo>
                  <a:pt x="57870" y="59440"/>
                </a:lnTo>
                <a:lnTo>
                  <a:pt x="57870" y="59480"/>
                </a:lnTo>
                <a:lnTo>
                  <a:pt x="57860" y="59520"/>
                </a:lnTo>
                <a:lnTo>
                  <a:pt x="57670" y="59840"/>
                </a:lnTo>
                <a:lnTo>
                  <a:pt x="57640" y="59910"/>
                </a:lnTo>
                <a:lnTo>
                  <a:pt x="57640" y="59950"/>
                </a:lnTo>
                <a:lnTo>
                  <a:pt x="57640" y="59980"/>
                </a:lnTo>
                <a:lnTo>
                  <a:pt x="57650" y="60020"/>
                </a:lnTo>
                <a:lnTo>
                  <a:pt x="57690" y="60110"/>
                </a:lnTo>
                <a:lnTo>
                  <a:pt x="57690" y="60150"/>
                </a:lnTo>
                <a:lnTo>
                  <a:pt x="57680" y="60170"/>
                </a:lnTo>
                <a:lnTo>
                  <a:pt x="57660" y="60200"/>
                </a:lnTo>
                <a:lnTo>
                  <a:pt x="57630" y="60210"/>
                </a:lnTo>
                <a:lnTo>
                  <a:pt x="57600" y="60230"/>
                </a:lnTo>
                <a:lnTo>
                  <a:pt x="57560" y="60230"/>
                </a:lnTo>
                <a:lnTo>
                  <a:pt x="57500" y="60200"/>
                </a:lnTo>
                <a:lnTo>
                  <a:pt x="57430" y="60160"/>
                </a:lnTo>
                <a:lnTo>
                  <a:pt x="57310" y="60060"/>
                </a:lnTo>
                <a:lnTo>
                  <a:pt x="57200" y="59990"/>
                </a:lnTo>
                <a:lnTo>
                  <a:pt x="57160" y="59980"/>
                </a:lnTo>
                <a:lnTo>
                  <a:pt x="57110" y="59980"/>
                </a:lnTo>
                <a:lnTo>
                  <a:pt x="57030" y="59990"/>
                </a:lnTo>
                <a:lnTo>
                  <a:pt x="56950" y="60010"/>
                </a:lnTo>
                <a:lnTo>
                  <a:pt x="56920" y="60020"/>
                </a:lnTo>
                <a:lnTo>
                  <a:pt x="56840" y="60070"/>
                </a:lnTo>
                <a:lnTo>
                  <a:pt x="56770" y="60140"/>
                </a:lnTo>
                <a:lnTo>
                  <a:pt x="56740" y="60160"/>
                </a:lnTo>
                <a:lnTo>
                  <a:pt x="56700" y="60170"/>
                </a:lnTo>
                <a:lnTo>
                  <a:pt x="56660" y="60170"/>
                </a:lnTo>
                <a:lnTo>
                  <a:pt x="56620" y="60170"/>
                </a:lnTo>
                <a:lnTo>
                  <a:pt x="56580" y="60170"/>
                </a:lnTo>
                <a:lnTo>
                  <a:pt x="56500" y="60150"/>
                </a:lnTo>
                <a:lnTo>
                  <a:pt x="56420" y="60140"/>
                </a:lnTo>
                <a:lnTo>
                  <a:pt x="56380" y="60140"/>
                </a:lnTo>
                <a:lnTo>
                  <a:pt x="56340" y="60150"/>
                </a:lnTo>
                <a:lnTo>
                  <a:pt x="56300" y="60160"/>
                </a:lnTo>
                <a:lnTo>
                  <a:pt x="56270" y="60180"/>
                </a:lnTo>
                <a:lnTo>
                  <a:pt x="56160" y="60250"/>
                </a:lnTo>
                <a:lnTo>
                  <a:pt x="56120" y="60260"/>
                </a:lnTo>
                <a:lnTo>
                  <a:pt x="56090" y="60270"/>
                </a:lnTo>
                <a:lnTo>
                  <a:pt x="55920" y="60280"/>
                </a:lnTo>
                <a:lnTo>
                  <a:pt x="55850" y="60300"/>
                </a:lnTo>
                <a:lnTo>
                  <a:pt x="55810" y="60300"/>
                </a:lnTo>
                <a:lnTo>
                  <a:pt x="55770" y="60280"/>
                </a:lnTo>
                <a:lnTo>
                  <a:pt x="55730" y="60260"/>
                </a:lnTo>
                <a:lnTo>
                  <a:pt x="55700" y="60230"/>
                </a:lnTo>
                <a:lnTo>
                  <a:pt x="55680" y="60200"/>
                </a:lnTo>
                <a:lnTo>
                  <a:pt x="55660" y="60170"/>
                </a:lnTo>
                <a:lnTo>
                  <a:pt x="55640" y="60150"/>
                </a:lnTo>
                <a:lnTo>
                  <a:pt x="55620" y="60120"/>
                </a:lnTo>
                <a:lnTo>
                  <a:pt x="55560" y="60090"/>
                </a:lnTo>
                <a:lnTo>
                  <a:pt x="55540" y="60070"/>
                </a:lnTo>
                <a:lnTo>
                  <a:pt x="55470" y="60000"/>
                </a:lnTo>
                <a:lnTo>
                  <a:pt x="55440" y="59980"/>
                </a:lnTo>
                <a:lnTo>
                  <a:pt x="55410" y="59960"/>
                </a:lnTo>
                <a:lnTo>
                  <a:pt x="55310" y="59920"/>
                </a:lnTo>
                <a:lnTo>
                  <a:pt x="55290" y="59900"/>
                </a:lnTo>
                <a:lnTo>
                  <a:pt x="55260" y="59870"/>
                </a:lnTo>
                <a:lnTo>
                  <a:pt x="55230" y="59770"/>
                </a:lnTo>
                <a:lnTo>
                  <a:pt x="55210" y="59750"/>
                </a:lnTo>
                <a:lnTo>
                  <a:pt x="55190" y="59720"/>
                </a:lnTo>
                <a:lnTo>
                  <a:pt x="55170" y="59690"/>
                </a:lnTo>
                <a:lnTo>
                  <a:pt x="55150" y="59640"/>
                </a:lnTo>
                <a:lnTo>
                  <a:pt x="55130" y="59080"/>
                </a:lnTo>
                <a:lnTo>
                  <a:pt x="55150" y="58910"/>
                </a:lnTo>
                <a:lnTo>
                  <a:pt x="55250" y="58480"/>
                </a:lnTo>
                <a:lnTo>
                  <a:pt x="55320" y="58290"/>
                </a:lnTo>
                <a:lnTo>
                  <a:pt x="55350" y="58230"/>
                </a:lnTo>
                <a:lnTo>
                  <a:pt x="55370" y="58100"/>
                </a:lnTo>
                <a:lnTo>
                  <a:pt x="55370" y="57770"/>
                </a:lnTo>
                <a:lnTo>
                  <a:pt x="55400" y="57450"/>
                </a:lnTo>
                <a:lnTo>
                  <a:pt x="55420" y="57340"/>
                </a:lnTo>
                <a:lnTo>
                  <a:pt x="55600" y="57030"/>
                </a:lnTo>
                <a:lnTo>
                  <a:pt x="55620" y="56960"/>
                </a:lnTo>
                <a:lnTo>
                  <a:pt x="55630" y="56900"/>
                </a:lnTo>
                <a:lnTo>
                  <a:pt x="55630" y="56660"/>
                </a:lnTo>
                <a:lnTo>
                  <a:pt x="55640" y="56610"/>
                </a:lnTo>
                <a:lnTo>
                  <a:pt x="55660" y="56580"/>
                </a:lnTo>
                <a:lnTo>
                  <a:pt x="55690" y="56520"/>
                </a:lnTo>
                <a:lnTo>
                  <a:pt x="55710" y="56490"/>
                </a:lnTo>
                <a:lnTo>
                  <a:pt x="55760" y="56450"/>
                </a:lnTo>
                <a:lnTo>
                  <a:pt x="55870" y="56370"/>
                </a:lnTo>
                <a:lnTo>
                  <a:pt x="55960" y="56280"/>
                </a:lnTo>
                <a:lnTo>
                  <a:pt x="56010" y="56230"/>
                </a:lnTo>
                <a:lnTo>
                  <a:pt x="56200" y="55900"/>
                </a:lnTo>
                <a:lnTo>
                  <a:pt x="56260" y="55740"/>
                </a:lnTo>
                <a:lnTo>
                  <a:pt x="56280" y="55570"/>
                </a:lnTo>
                <a:lnTo>
                  <a:pt x="56280" y="55530"/>
                </a:lnTo>
                <a:lnTo>
                  <a:pt x="56270" y="55480"/>
                </a:lnTo>
                <a:lnTo>
                  <a:pt x="56250" y="55420"/>
                </a:lnTo>
                <a:lnTo>
                  <a:pt x="56230" y="55340"/>
                </a:lnTo>
                <a:lnTo>
                  <a:pt x="56230" y="54930"/>
                </a:lnTo>
                <a:lnTo>
                  <a:pt x="56230" y="54850"/>
                </a:lnTo>
                <a:lnTo>
                  <a:pt x="56250" y="54810"/>
                </a:lnTo>
                <a:lnTo>
                  <a:pt x="56330" y="54710"/>
                </a:lnTo>
                <a:lnTo>
                  <a:pt x="56350" y="54650"/>
                </a:lnTo>
                <a:lnTo>
                  <a:pt x="56360" y="54600"/>
                </a:lnTo>
                <a:lnTo>
                  <a:pt x="56360" y="54550"/>
                </a:lnTo>
                <a:lnTo>
                  <a:pt x="56340" y="54430"/>
                </a:lnTo>
                <a:lnTo>
                  <a:pt x="56340" y="54270"/>
                </a:lnTo>
                <a:lnTo>
                  <a:pt x="56350" y="54210"/>
                </a:lnTo>
                <a:lnTo>
                  <a:pt x="56370" y="54170"/>
                </a:lnTo>
                <a:lnTo>
                  <a:pt x="56450" y="54020"/>
                </a:lnTo>
                <a:lnTo>
                  <a:pt x="56500" y="53920"/>
                </a:lnTo>
                <a:lnTo>
                  <a:pt x="56520" y="53850"/>
                </a:lnTo>
                <a:lnTo>
                  <a:pt x="56520" y="53770"/>
                </a:lnTo>
                <a:lnTo>
                  <a:pt x="56530" y="53730"/>
                </a:lnTo>
                <a:lnTo>
                  <a:pt x="56550" y="53690"/>
                </a:lnTo>
                <a:lnTo>
                  <a:pt x="56640" y="53590"/>
                </a:lnTo>
                <a:lnTo>
                  <a:pt x="56740" y="53420"/>
                </a:lnTo>
                <a:lnTo>
                  <a:pt x="56770" y="53370"/>
                </a:lnTo>
                <a:lnTo>
                  <a:pt x="56780" y="53320"/>
                </a:lnTo>
                <a:lnTo>
                  <a:pt x="56800" y="53220"/>
                </a:lnTo>
                <a:lnTo>
                  <a:pt x="56850" y="52790"/>
                </a:lnTo>
                <a:lnTo>
                  <a:pt x="56850" y="52700"/>
                </a:lnTo>
                <a:lnTo>
                  <a:pt x="56830" y="52570"/>
                </a:lnTo>
                <a:lnTo>
                  <a:pt x="56830" y="52340"/>
                </a:lnTo>
                <a:lnTo>
                  <a:pt x="56800" y="52240"/>
                </a:lnTo>
                <a:lnTo>
                  <a:pt x="56790" y="52190"/>
                </a:lnTo>
                <a:lnTo>
                  <a:pt x="56780" y="52120"/>
                </a:lnTo>
                <a:lnTo>
                  <a:pt x="56790" y="51920"/>
                </a:lnTo>
                <a:lnTo>
                  <a:pt x="56790" y="51870"/>
                </a:lnTo>
                <a:lnTo>
                  <a:pt x="56780" y="51840"/>
                </a:lnTo>
                <a:lnTo>
                  <a:pt x="56570" y="51430"/>
                </a:lnTo>
                <a:lnTo>
                  <a:pt x="56560" y="51380"/>
                </a:lnTo>
                <a:lnTo>
                  <a:pt x="56550" y="51290"/>
                </a:lnTo>
                <a:lnTo>
                  <a:pt x="56550" y="51240"/>
                </a:lnTo>
                <a:lnTo>
                  <a:pt x="56560" y="51190"/>
                </a:lnTo>
                <a:lnTo>
                  <a:pt x="56670" y="50980"/>
                </a:lnTo>
                <a:lnTo>
                  <a:pt x="56700" y="50890"/>
                </a:lnTo>
                <a:lnTo>
                  <a:pt x="56710" y="50830"/>
                </a:lnTo>
                <a:lnTo>
                  <a:pt x="56710" y="50740"/>
                </a:lnTo>
                <a:lnTo>
                  <a:pt x="56710" y="50700"/>
                </a:lnTo>
                <a:lnTo>
                  <a:pt x="56730" y="50660"/>
                </a:lnTo>
                <a:lnTo>
                  <a:pt x="56760" y="50610"/>
                </a:lnTo>
                <a:lnTo>
                  <a:pt x="56790" y="50560"/>
                </a:lnTo>
                <a:lnTo>
                  <a:pt x="56810" y="50500"/>
                </a:lnTo>
                <a:lnTo>
                  <a:pt x="56820" y="50430"/>
                </a:lnTo>
                <a:lnTo>
                  <a:pt x="56840" y="50110"/>
                </a:lnTo>
                <a:lnTo>
                  <a:pt x="56840" y="49960"/>
                </a:lnTo>
                <a:lnTo>
                  <a:pt x="56850" y="49740"/>
                </a:lnTo>
                <a:lnTo>
                  <a:pt x="56850" y="49700"/>
                </a:lnTo>
                <a:lnTo>
                  <a:pt x="56800" y="49520"/>
                </a:lnTo>
                <a:lnTo>
                  <a:pt x="56780" y="49360"/>
                </a:lnTo>
                <a:lnTo>
                  <a:pt x="56770" y="48840"/>
                </a:lnTo>
                <a:lnTo>
                  <a:pt x="56850" y="48400"/>
                </a:lnTo>
                <a:lnTo>
                  <a:pt x="57060" y="47800"/>
                </a:lnTo>
                <a:lnTo>
                  <a:pt x="57080" y="47680"/>
                </a:lnTo>
                <a:lnTo>
                  <a:pt x="57090" y="47600"/>
                </a:lnTo>
                <a:lnTo>
                  <a:pt x="57080" y="47510"/>
                </a:lnTo>
                <a:lnTo>
                  <a:pt x="57130" y="46960"/>
                </a:lnTo>
                <a:lnTo>
                  <a:pt x="57130" y="46720"/>
                </a:lnTo>
                <a:lnTo>
                  <a:pt x="57140" y="46660"/>
                </a:lnTo>
                <a:lnTo>
                  <a:pt x="57140" y="46620"/>
                </a:lnTo>
                <a:lnTo>
                  <a:pt x="57150" y="46600"/>
                </a:lnTo>
                <a:lnTo>
                  <a:pt x="57190" y="46550"/>
                </a:lnTo>
                <a:lnTo>
                  <a:pt x="57290" y="46470"/>
                </a:lnTo>
                <a:lnTo>
                  <a:pt x="57320" y="46430"/>
                </a:lnTo>
                <a:lnTo>
                  <a:pt x="57350" y="46370"/>
                </a:lnTo>
                <a:lnTo>
                  <a:pt x="57350" y="46330"/>
                </a:lnTo>
                <a:lnTo>
                  <a:pt x="57350" y="46280"/>
                </a:lnTo>
                <a:lnTo>
                  <a:pt x="57350" y="46250"/>
                </a:lnTo>
                <a:lnTo>
                  <a:pt x="57330" y="46220"/>
                </a:lnTo>
                <a:lnTo>
                  <a:pt x="57280" y="46130"/>
                </a:lnTo>
                <a:lnTo>
                  <a:pt x="57270" y="46080"/>
                </a:lnTo>
                <a:lnTo>
                  <a:pt x="57260" y="46020"/>
                </a:lnTo>
                <a:lnTo>
                  <a:pt x="57260" y="45840"/>
                </a:lnTo>
                <a:lnTo>
                  <a:pt x="57250" y="45790"/>
                </a:lnTo>
                <a:lnTo>
                  <a:pt x="57160" y="45620"/>
                </a:lnTo>
                <a:lnTo>
                  <a:pt x="57140" y="45580"/>
                </a:lnTo>
                <a:lnTo>
                  <a:pt x="57130" y="45520"/>
                </a:lnTo>
                <a:lnTo>
                  <a:pt x="57140" y="45110"/>
                </a:lnTo>
                <a:lnTo>
                  <a:pt x="57140" y="45090"/>
                </a:lnTo>
                <a:lnTo>
                  <a:pt x="57140" y="45070"/>
                </a:lnTo>
                <a:lnTo>
                  <a:pt x="57120" y="44960"/>
                </a:lnTo>
                <a:lnTo>
                  <a:pt x="57110" y="44830"/>
                </a:lnTo>
                <a:lnTo>
                  <a:pt x="57120" y="44760"/>
                </a:lnTo>
                <a:lnTo>
                  <a:pt x="57140" y="44690"/>
                </a:lnTo>
                <a:lnTo>
                  <a:pt x="57160" y="44630"/>
                </a:lnTo>
                <a:lnTo>
                  <a:pt x="57160" y="44590"/>
                </a:lnTo>
                <a:lnTo>
                  <a:pt x="57150" y="44560"/>
                </a:lnTo>
                <a:lnTo>
                  <a:pt x="57120" y="44500"/>
                </a:lnTo>
                <a:lnTo>
                  <a:pt x="57090" y="44430"/>
                </a:lnTo>
                <a:lnTo>
                  <a:pt x="57060" y="44280"/>
                </a:lnTo>
                <a:lnTo>
                  <a:pt x="57040" y="44210"/>
                </a:lnTo>
                <a:lnTo>
                  <a:pt x="56990" y="44120"/>
                </a:lnTo>
                <a:lnTo>
                  <a:pt x="56980" y="44090"/>
                </a:lnTo>
                <a:lnTo>
                  <a:pt x="56960" y="43800"/>
                </a:lnTo>
                <a:lnTo>
                  <a:pt x="56950" y="43760"/>
                </a:lnTo>
                <a:lnTo>
                  <a:pt x="56930" y="43730"/>
                </a:lnTo>
                <a:lnTo>
                  <a:pt x="56910" y="43710"/>
                </a:lnTo>
                <a:lnTo>
                  <a:pt x="56880" y="43690"/>
                </a:lnTo>
                <a:lnTo>
                  <a:pt x="56780" y="43650"/>
                </a:lnTo>
                <a:lnTo>
                  <a:pt x="56730" y="43610"/>
                </a:lnTo>
                <a:lnTo>
                  <a:pt x="56700" y="43590"/>
                </a:lnTo>
                <a:lnTo>
                  <a:pt x="56620" y="43540"/>
                </a:lnTo>
                <a:lnTo>
                  <a:pt x="56590" y="43520"/>
                </a:lnTo>
                <a:lnTo>
                  <a:pt x="56570" y="43480"/>
                </a:lnTo>
                <a:lnTo>
                  <a:pt x="56560" y="43450"/>
                </a:lnTo>
                <a:lnTo>
                  <a:pt x="56530" y="43310"/>
                </a:lnTo>
                <a:close/>
                <a:moveTo>
                  <a:pt x="69470" y="35730"/>
                </a:moveTo>
                <a:lnTo>
                  <a:pt x="69490" y="35630"/>
                </a:lnTo>
                <a:lnTo>
                  <a:pt x="69540" y="35550"/>
                </a:lnTo>
                <a:lnTo>
                  <a:pt x="69620" y="35490"/>
                </a:lnTo>
                <a:lnTo>
                  <a:pt x="69870" y="35350"/>
                </a:lnTo>
                <a:lnTo>
                  <a:pt x="69840" y="35500"/>
                </a:lnTo>
                <a:lnTo>
                  <a:pt x="69610" y="35980"/>
                </a:lnTo>
                <a:lnTo>
                  <a:pt x="69450" y="36490"/>
                </a:lnTo>
                <a:lnTo>
                  <a:pt x="69140" y="37160"/>
                </a:lnTo>
                <a:lnTo>
                  <a:pt x="68910" y="37460"/>
                </a:lnTo>
                <a:lnTo>
                  <a:pt x="68740" y="37850"/>
                </a:lnTo>
                <a:lnTo>
                  <a:pt x="68620" y="38000"/>
                </a:lnTo>
                <a:lnTo>
                  <a:pt x="68570" y="37820"/>
                </a:lnTo>
                <a:lnTo>
                  <a:pt x="68600" y="37650"/>
                </a:lnTo>
                <a:lnTo>
                  <a:pt x="68750" y="37320"/>
                </a:lnTo>
                <a:lnTo>
                  <a:pt x="68780" y="37230"/>
                </a:lnTo>
                <a:lnTo>
                  <a:pt x="68790" y="37150"/>
                </a:lnTo>
                <a:lnTo>
                  <a:pt x="68800" y="36960"/>
                </a:lnTo>
                <a:lnTo>
                  <a:pt x="68820" y="36850"/>
                </a:lnTo>
                <a:lnTo>
                  <a:pt x="68870" y="36760"/>
                </a:lnTo>
                <a:lnTo>
                  <a:pt x="69010" y="36600"/>
                </a:lnTo>
                <a:lnTo>
                  <a:pt x="69440" y="35930"/>
                </a:lnTo>
                <a:lnTo>
                  <a:pt x="69460" y="35840"/>
                </a:lnTo>
                <a:lnTo>
                  <a:pt x="69470" y="35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