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Mahajanga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Madagascar • State Map | Fully Editable Vector Shape</a:t>
            </a:r>
          </a:p>
        </p:txBody>
      </p:sp>
      <p:sp>
        <p:nvSpPr>
          <p:cNvPr id="101" name="Mahaj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340" y="18220"/>
                </a:moveTo>
                <a:lnTo>
                  <a:pt x="57390" y="18180"/>
                </a:lnTo>
                <a:lnTo>
                  <a:pt x="57410" y="18160"/>
                </a:lnTo>
                <a:lnTo>
                  <a:pt x="57460" y="18120"/>
                </a:lnTo>
                <a:lnTo>
                  <a:pt x="57470" y="18090"/>
                </a:lnTo>
                <a:lnTo>
                  <a:pt x="57470" y="18060"/>
                </a:lnTo>
                <a:lnTo>
                  <a:pt x="57400" y="17960"/>
                </a:lnTo>
                <a:lnTo>
                  <a:pt x="57400" y="17930"/>
                </a:lnTo>
                <a:lnTo>
                  <a:pt x="57420" y="17900"/>
                </a:lnTo>
                <a:lnTo>
                  <a:pt x="57560" y="17870"/>
                </a:lnTo>
                <a:lnTo>
                  <a:pt x="57590" y="17850"/>
                </a:lnTo>
                <a:lnTo>
                  <a:pt x="57610" y="17840"/>
                </a:lnTo>
                <a:lnTo>
                  <a:pt x="57640" y="17810"/>
                </a:lnTo>
                <a:lnTo>
                  <a:pt x="57640" y="17800"/>
                </a:lnTo>
                <a:lnTo>
                  <a:pt x="57660" y="17780"/>
                </a:lnTo>
                <a:lnTo>
                  <a:pt x="57660" y="17750"/>
                </a:lnTo>
                <a:lnTo>
                  <a:pt x="57660" y="17720"/>
                </a:lnTo>
                <a:lnTo>
                  <a:pt x="57650" y="17680"/>
                </a:lnTo>
                <a:lnTo>
                  <a:pt x="57630" y="17610"/>
                </a:lnTo>
                <a:lnTo>
                  <a:pt x="57620" y="17580"/>
                </a:lnTo>
                <a:lnTo>
                  <a:pt x="57630" y="17550"/>
                </a:lnTo>
                <a:lnTo>
                  <a:pt x="57650" y="17520"/>
                </a:lnTo>
                <a:lnTo>
                  <a:pt x="57670" y="17510"/>
                </a:lnTo>
                <a:lnTo>
                  <a:pt x="57920" y="17390"/>
                </a:lnTo>
                <a:lnTo>
                  <a:pt x="57940" y="17380"/>
                </a:lnTo>
                <a:lnTo>
                  <a:pt x="58060" y="17270"/>
                </a:lnTo>
                <a:lnTo>
                  <a:pt x="58120" y="17240"/>
                </a:lnTo>
                <a:lnTo>
                  <a:pt x="58360" y="17130"/>
                </a:lnTo>
                <a:lnTo>
                  <a:pt x="58570" y="16980"/>
                </a:lnTo>
                <a:lnTo>
                  <a:pt x="58630" y="16950"/>
                </a:lnTo>
                <a:lnTo>
                  <a:pt x="58660" y="16940"/>
                </a:lnTo>
                <a:lnTo>
                  <a:pt x="58700" y="16930"/>
                </a:lnTo>
                <a:lnTo>
                  <a:pt x="58730" y="16950"/>
                </a:lnTo>
                <a:lnTo>
                  <a:pt x="58740" y="17010"/>
                </a:lnTo>
                <a:lnTo>
                  <a:pt x="58740" y="17050"/>
                </a:lnTo>
                <a:lnTo>
                  <a:pt x="58730" y="17080"/>
                </a:lnTo>
                <a:lnTo>
                  <a:pt x="58710" y="17110"/>
                </a:lnTo>
                <a:lnTo>
                  <a:pt x="58680" y="17160"/>
                </a:lnTo>
                <a:lnTo>
                  <a:pt x="58570" y="17290"/>
                </a:lnTo>
                <a:lnTo>
                  <a:pt x="58560" y="17310"/>
                </a:lnTo>
                <a:lnTo>
                  <a:pt x="58480" y="17420"/>
                </a:lnTo>
                <a:lnTo>
                  <a:pt x="58330" y="17540"/>
                </a:lnTo>
                <a:lnTo>
                  <a:pt x="58310" y="17560"/>
                </a:lnTo>
                <a:lnTo>
                  <a:pt x="58300" y="17590"/>
                </a:lnTo>
                <a:lnTo>
                  <a:pt x="58270" y="17740"/>
                </a:lnTo>
                <a:lnTo>
                  <a:pt x="58270" y="17820"/>
                </a:lnTo>
                <a:lnTo>
                  <a:pt x="58280" y="17870"/>
                </a:lnTo>
                <a:lnTo>
                  <a:pt x="58280" y="17900"/>
                </a:lnTo>
                <a:lnTo>
                  <a:pt x="58310" y="17930"/>
                </a:lnTo>
                <a:lnTo>
                  <a:pt x="58340" y="17950"/>
                </a:lnTo>
                <a:lnTo>
                  <a:pt x="58420" y="17970"/>
                </a:lnTo>
                <a:lnTo>
                  <a:pt x="58460" y="17960"/>
                </a:lnTo>
                <a:lnTo>
                  <a:pt x="58490" y="17940"/>
                </a:lnTo>
                <a:lnTo>
                  <a:pt x="58530" y="17890"/>
                </a:lnTo>
                <a:lnTo>
                  <a:pt x="58560" y="17870"/>
                </a:lnTo>
                <a:lnTo>
                  <a:pt x="58590" y="17860"/>
                </a:lnTo>
                <a:lnTo>
                  <a:pt x="58620" y="17870"/>
                </a:lnTo>
                <a:lnTo>
                  <a:pt x="58700" y="17960"/>
                </a:lnTo>
                <a:lnTo>
                  <a:pt x="58860" y="18170"/>
                </a:lnTo>
                <a:lnTo>
                  <a:pt x="58900" y="18200"/>
                </a:lnTo>
                <a:lnTo>
                  <a:pt x="59140" y="18340"/>
                </a:lnTo>
                <a:lnTo>
                  <a:pt x="59170" y="18360"/>
                </a:lnTo>
                <a:lnTo>
                  <a:pt x="59280" y="18460"/>
                </a:lnTo>
                <a:lnTo>
                  <a:pt x="59360" y="18510"/>
                </a:lnTo>
                <a:lnTo>
                  <a:pt x="59510" y="18590"/>
                </a:lnTo>
                <a:lnTo>
                  <a:pt x="59590" y="18610"/>
                </a:lnTo>
                <a:lnTo>
                  <a:pt x="59650" y="18620"/>
                </a:lnTo>
                <a:lnTo>
                  <a:pt x="59680" y="18610"/>
                </a:lnTo>
                <a:lnTo>
                  <a:pt x="59780" y="18570"/>
                </a:lnTo>
                <a:lnTo>
                  <a:pt x="59930" y="18550"/>
                </a:lnTo>
                <a:lnTo>
                  <a:pt x="60030" y="18510"/>
                </a:lnTo>
                <a:lnTo>
                  <a:pt x="60210" y="18430"/>
                </a:lnTo>
                <a:lnTo>
                  <a:pt x="60270" y="18390"/>
                </a:lnTo>
                <a:lnTo>
                  <a:pt x="60340" y="18330"/>
                </a:lnTo>
                <a:lnTo>
                  <a:pt x="60360" y="18310"/>
                </a:lnTo>
                <a:lnTo>
                  <a:pt x="60390" y="18300"/>
                </a:lnTo>
                <a:lnTo>
                  <a:pt x="60430" y="18290"/>
                </a:lnTo>
                <a:lnTo>
                  <a:pt x="60480" y="18310"/>
                </a:lnTo>
                <a:lnTo>
                  <a:pt x="60550" y="18360"/>
                </a:lnTo>
                <a:lnTo>
                  <a:pt x="60790" y="18630"/>
                </a:lnTo>
                <a:lnTo>
                  <a:pt x="60830" y="18660"/>
                </a:lnTo>
                <a:lnTo>
                  <a:pt x="60900" y="18700"/>
                </a:lnTo>
                <a:lnTo>
                  <a:pt x="61100" y="18760"/>
                </a:lnTo>
                <a:lnTo>
                  <a:pt x="61130" y="18780"/>
                </a:lnTo>
                <a:lnTo>
                  <a:pt x="61520" y="19090"/>
                </a:lnTo>
                <a:lnTo>
                  <a:pt x="61560" y="19110"/>
                </a:lnTo>
                <a:lnTo>
                  <a:pt x="61590" y="19120"/>
                </a:lnTo>
                <a:lnTo>
                  <a:pt x="61630" y="19120"/>
                </a:lnTo>
                <a:lnTo>
                  <a:pt x="61660" y="19120"/>
                </a:lnTo>
                <a:lnTo>
                  <a:pt x="61700" y="19110"/>
                </a:lnTo>
                <a:lnTo>
                  <a:pt x="61790" y="19070"/>
                </a:lnTo>
                <a:lnTo>
                  <a:pt x="61830" y="19060"/>
                </a:lnTo>
                <a:lnTo>
                  <a:pt x="61910" y="19060"/>
                </a:lnTo>
                <a:lnTo>
                  <a:pt x="61940" y="19060"/>
                </a:lnTo>
                <a:lnTo>
                  <a:pt x="61970" y="19050"/>
                </a:lnTo>
                <a:lnTo>
                  <a:pt x="62020" y="19010"/>
                </a:lnTo>
                <a:lnTo>
                  <a:pt x="62050" y="18990"/>
                </a:lnTo>
                <a:lnTo>
                  <a:pt x="62090" y="19000"/>
                </a:lnTo>
                <a:lnTo>
                  <a:pt x="62140" y="19030"/>
                </a:lnTo>
                <a:lnTo>
                  <a:pt x="62270" y="19240"/>
                </a:lnTo>
                <a:lnTo>
                  <a:pt x="62290" y="19270"/>
                </a:lnTo>
                <a:lnTo>
                  <a:pt x="62300" y="19350"/>
                </a:lnTo>
                <a:lnTo>
                  <a:pt x="62320" y="19380"/>
                </a:lnTo>
                <a:lnTo>
                  <a:pt x="62340" y="19400"/>
                </a:lnTo>
                <a:lnTo>
                  <a:pt x="62380" y="19400"/>
                </a:lnTo>
                <a:lnTo>
                  <a:pt x="62410" y="19380"/>
                </a:lnTo>
                <a:lnTo>
                  <a:pt x="62430" y="19350"/>
                </a:lnTo>
                <a:lnTo>
                  <a:pt x="62450" y="19320"/>
                </a:lnTo>
                <a:lnTo>
                  <a:pt x="62490" y="19280"/>
                </a:lnTo>
                <a:lnTo>
                  <a:pt x="62650" y="19170"/>
                </a:lnTo>
                <a:lnTo>
                  <a:pt x="62780" y="19120"/>
                </a:lnTo>
                <a:lnTo>
                  <a:pt x="62810" y="19110"/>
                </a:lnTo>
                <a:lnTo>
                  <a:pt x="62830" y="19080"/>
                </a:lnTo>
                <a:lnTo>
                  <a:pt x="63000" y="18850"/>
                </a:lnTo>
                <a:lnTo>
                  <a:pt x="63020" y="18820"/>
                </a:lnTo>
                <a:lnTo>
                  <a:pt x="63050" y="18810"/>
                </a:lnTo>
                <a:lnTo>
                  <a:pt x="63080" y="18790"/>
                </a:lnTo>
                <a:lnTo>
                  <a:pt x="63150" y="18780"/>
                </a:lnTo>
                <a:lnTo>
                  <a:pt x="63250" y="18740"/>
                </a:lnTo>
                <a:lnTo>
                  <a:pt x="63290" y="18740"/>
                </a:lnTo>
                <a:lnTo>
                  <a:pt x="63330" y="18760"/>
                </a:lnTo>
                <a:lnTo>
                  <a:pt x="63400" y="18810"/>
                </a:lnTo>
                <a:lnTo>
                  <a:pt x="63440" y="18830"/>
                </a:lnTo>
                <a:lnTo>
                  <a:pt x="63480" y="18840"/>
                </a:lnTo>
                <a:lnTo>
                  <a:pt x="63600" y="18860"/>
                </a:lnTo>
                <a:lnTo>
                  <a:pt x="63640" y="18870"/>
                </a:lnTo>
                <a:lnTo>
                  <a:pt x="63670" y="18880"/>
                </a:lnTo>
                <a:lnTo>
                  <a:pt x="64010" y="19070"/>
                </a:lnTo>
                <a:lnTo>
                  <a:pt x="64040" y="19080"/>
                </a:lnTo>
                <a:lnTo>
                  <a:pt x="64070" y="19070"/>
                </a:lnTo>
                <a:lnTo>
                  <a:pt x="64100" y="19080"/>
                </a:lnTo>
                <a:lnTo>
                  <a:pt x="64140" y="19110"/>
                </a:lnTo>
                <a:lnTo>
                  <a:pt x="64190" y="19210"/>
                </a:lnTo>
                <a:lnTo>
                  <a:pt x="64270" y="19470"/>
                </a:lnTo>
                <a:lnTo>
                  <a:pt x="64290" y="19500"/>
                </a:lnTo>
                <a:lnTo>
                  <a:pt x="64310" y="19530"/>
                </a:lnTo>
                <a:lnTo>
                  <a:pt x="64360" y="19580"/>
                </a:lnTo>
                <a:lnTo>
                  <a:pt x="64400" y="19620"/>
                </a:lnTo>
                <a:lnTo>
                  <a:pt x="64430" y="19690"/>
                </a:lnTo>
                <a:lnTo>
                  <a:pt x="64460" y="19730"/>
                </a:lnTo>
                <a:lnTo>
                  <a:pt x="64630" y="19860"/>
                </a:lnTo>
                <a:lnTo>
                  <a:pt x="64850" y="20090"/>
                </a:lnTo>
                <a:lnTo>
                  <a:pt x="65040" y="20220"/>
                </a:lnTo>
                <a:lnTo>
                  <a:pt x="65060" y="20240"/>
                </a:lnTo>
                <a:lnTo>
                  <a:pt x="65080" y="20270"/>
                </a:lnTo>
                <a:lnTo>
                  <a:pt x="65160" y="20430"/>
                </a:lnTo>
                <a:lnTo>
                  <a:pt x="65280" y="20580"/>
                </a:lnTo>
                <a:lnTo>
                  <a:pt x="65410" y="20690"/>
                </a:lnTo>
                <a:lnTo>
                  <a:pt x="65440" y="20710"/>
                </a:lnTo>
                <a:lnTo>
                  <a:pt x="65510" y="20730"/>
                </a:lnTo>
                <a:lnTo>
                  <a:pt x="65570" y="20760"/>
                </a:lnTo>
                <a:lnTo>
                  <a:pt x="65600" y="20780"/>
                </a:lnTo>
                <a:lnTo>
                  <a:pt x="65670" y="20840"/>
                </a:lnTo>
                <a:lnTo>
                  <a:pt x="65690" y="20860"/>
                </a:lnTo>
                <a:lnTo>
                  <a:pt x="65790" y="20900"/>
                </a:lnTo>
                <a:lnTo>
                  <a:pt x="65810" y="20920"/>
                </a:lnTo>
                <a:lnTo>
                  <a:pt x="65900" y="21010"/>
                </a:lnTo>
                <a:lnTo>
                  <a:pt x="65920" y="21040"/>
                </a:lnTo>
                <a:lnTo>
                  <a:pt x="65940" y="21080"/>
                </a:lnTo>
                <a:lnTo>
                  <a:pt x="65940" y="21140"/>
                </a:lnTo>
                <a:lnTo>
                  <a:pt x="65930" y="21180"/>
                </a:lnTo>
                <a:lnTo>
                  <a:pt x="65910" y="21210"/>
                </a:lnTo>
                <a:lnTo>
                  <a:pt x="65830" y="21260"/>
                </a:lnTo>
                <a:lnTo>
                  <a:pt x="65780" y="21300"/>
                </a:lnTo>
                <a:lnTo>
                  <a:pt x="65760" y="21330"/>
                </a:lnTo>
                <a:lnTo>
                  <a:pt x="65730" y="21390"/>
                </a:lnTo>
                <a:lnTo>
                  <a:pt x="65720" y="21420"/>
                </a:lnTo>
                <a:lnTo>
                  <a:pt x="65720" y="21460"/>
                </a:lnTo>
                <a:lnTo>
                  <a:pt x="65740" y="21490"/>
                </a:lnTo>
                <a:lnTo>
                  <a:pt x="65840" y="21590"/>
                </a:lnTo>
                <a:lnTo>
                  <a:pt x="65960" y="21750"/>
                </a:lnTo>
                <a:lnTo>
                  <a:pt x="66020" y="21810"/>
                </a:lnTo>
                <a:lnTo>
                  <a:pt x="66060" y="21880"/>
                </a:lnTo>
                <a:lnTo>
                  <a:pt x="66290" y="22400"/>
                </a:lnTo>
                <a:lnTo>
                  <a:pt x="66290" y="22430"/>
                </a:lnTo>
                <a:lnTo>
                  <a:pt x="66300" y="22460"/>
                </a:lnTo>
                <a:lnTo>
                  <a:pt x="66290" y="22500"/>
                </a:lnTo>
                <a:lnTo>
                  <a:pt x="66270" y="22560"/>
                </a:lnTo>
                <a:lnTo>
                  <a:pt x="66270" y="22600"/>
                </a:lnTo>
                <a:lnTo>
                  <a:pt x="66280" y="22630"/>
                </a:lnTo>
                <a:lnTo>
                  <a:pt x="66400" y="22950"/>
                </a:lnTo>
                <a:lnTo>
                  <a:pt x="66420" y="22990"/>
                </a:lnTo>
                <a:lnTo>
                  <a:pt x="66450" y="23030"/>
                </a:lnTo>
                <a:lnTo>
                  <a:pt x="66520" y="23100"/>
                </a:lnTo>
                <a:lnTo>
                  <a:pt x="66580" y="23140"/>
                </a:lnTo>
                <a:lnTo>
                  <a:pt x="66640" y="23170"/>
                </a:lnTo>
                <a:lnTo>
                  <a:pt x="66700" y="23200"/>
                </a:lnTo>
                <a:lnTo>
                  <a:pt x="67000" y="23610"/>
                </a:lnTo>
                <a:lnTo>
                  <a:pt x="67050" y="23690"/>
                </a:lnTo>
                <a:lnTo>
                  <a:pt x="67110" y="23920"/>
                </a:lnTo>
                <a:lnTo>
                  <a:pt x="67060" y="23910"/>
                </a:lnTo>
                <a:lnTo>
                  <a:pt x="67010" y="23930"/>
                </a:lnTo>
                <a:lnTo>
                  <a:pt x="66970" y="23950"/>
                </a:lnTo>
                <a:lnTo>
                  <a:pt x="66950" y="23960"/>
                </a:lnTo>
                <a:lnTo>
                  <a:pt x="66920" y="23980"/>
                </a:lnTo>
                <a:lnTo>
                  <a:pt x="66810" y="24140"/>
                </a:lnTo>
                <a:lnTo>
                  <a:pt x="66770" y="24180"/>
                </a:lnTo>
                <a:lnTo>
                  <a:pt x="66730" y="24200"/>
                </a:lnTo>
                <a:lnTo>
                  <a:pt x="66690" y="24200"/>
                </a:lnTo>
                <a:lnTo>
                  <a:pt x="66650" y="24190"/>
                </a:lnTo>
                <a:lnTo>
                  <a:pt x="66620" y="24180"/>
                </a:lnTo>
                <a:lnTo>
                  <a:pt x="66590" y="24170"/>
                </a:lnTo>
                <a:lnTo>
                  <a:pt x="66570" y="24160"/>
                </a:lnTo>
                <a:lnTo>
                  <a:pt x="66430" y="24060"/>
                </a:lnTo>
                <a:lnTo>
                  <a:pt x="66400" y="24040"/>
                </a:lnTo>
                <a:lnTo>
                  <a:pt x="66370" y="24030"/>
                </a:lnTo>
                <a:lnTo>
                  <a:pt x="66340" y="24050"/>
                </a:lnTo>
                <a:lnTo>
                  <a:pt x="66320" y="24080"/>
                </a:lnTo>
                <a:lnTo>
                  <a:pt x="66300" y="24150"/>
                </a:lnTo>
                <a:lnTo>
                  <a:pt x="66300" y="24200"/>
                </a:lnTo>
                <a:lnTo>
                  <a:pt x="66300" y="24250"/>
                </a:lnTo>
                <a:lnTo>
                  <a:pt x="66340" y="24390"/>
                </a:lnTo>
                <a:lnTo>
                  <a:pt x="66350" y="24470"/>
                </a:lnTo>
                <a:lnTo>
                  <a:pt x="66340" y="24550"/>
                </a:lnTo>
                <a:lnTo>
                  <a:pt x="66330" y="24590"/>
                </a:lnTo>
                <a:lnTo>
                  <a:pt x="66270" y="24730"/>
                </a:lnTo>
                <a:lnTo>
                  <a:pt x="66260" y="24780"/>
                </a:lnTo>
                <a:lnTo>
                  <a:pt x="66260" y="24820"/>
                </a:lnTo>
                <a:lnTo>
                  <a:pt x="66270" y="24850"/>
                </a:lnTo>
                <a:lnTo>
                  <a:pt x="66290" y="24900"/>
                </a:lnTo>
                <a:lnTo>
                  <a:pt x="66300" y="24930"/>
                </a:lnTo>
                <a:lnTo>
                  <a:pt x="66300" y="24960"/>
                </a:lnTo>
                <a:lnTo>
                  <a:pt x="66310" y="25050"/>
                </a:lnTo>
                <a:lnTo>
                  <a:pt x="66290" y="25170"/>
                </a:lnTo>
                <a:lnTo>
                  <a:pt x="66270" y="25210"/>
                </a:lnTo>
                <a:lnTo>
                  <a:pt x="66250" y="25240"/>
                </a:lnTo>
                <a:lnTo>
                  <a:pt x="66200" y="25280"/>
                </a:lnTo>
                <a:lnTo>
                  <a:pt x="66150" y="25300"/>
                </a:lnTo>
                <a:lnTo>
                  <a:pt x="66110" y="25300"/>
                </a:lnTo>
                <a:lnTo>
                  <a:pt x="66030" y="25300"/>
                </a:lnTo>
                <a:lnTo>
                  <a:pt x="65950" y="25290"/>
                </a:lnTo>
                <a:lnTo>
                  <a:pt x="65860" y="25250"/>
                </a:lnTo>
                <a:lnTo>
                  <a:pt x="65820" y="25240"/>
                </a:lnTo>
                <a:lnTo>
                  <a:pt x="65790" y="25240"/>
                </a:lnTo>
                <a:lnTo>
                  <a:pt x="65760" y="25260"/>
                </a:lnTo>
                <a:lnTo>
                  <a:pt x="65740" y="25290"/>
                </a:lnTo>
                <a:lnTo>
                  <a:pt x="65740" y="25350"/>
                </a:lnTo>
                <a:lnTo>
                  <a:pt x="65740" y="25400"/>
                </a:lnTo>
                <a:lnTo>
                  <a:pt x="65740" y="25430"/>
                </a:lnTo>
                <a:lnTo>
                  <a:pt x="65750" y="25460"/>
                </a:lnTo>
                <a:lnTo>
                  <a:pt x="65790" y="25520"/>
                </a:lnTo>
                <a:lnTo>
                  <a:pt x="65810" y="25550"/>
                </a:lnTo>
                <a:lnTo>
                  <a:pt x="65820" y="25580"/>
                </a:lnTo>
                <a:lnTo>
                  <a:pt x="65820" y="25620"/>
                </a:lnTo>
                <a:lnTo>
                  <a:pt x="65820" y="25660"/>
                </a:lnTo>
                <a:lnTo>
                  <a:pt x="65810" y="25700"/>
                </a:lnTo>
                <a:lnTo>
                  <a:pt x="65790" y="25770"/>
                </a:lnTo>
                <a:lnTo>
                  <a:pt x="65770" y="25800"/>
                </a:lnTo>
                <a:lnTo>
                  <a:pt x="65740" y="25840"/>
                </a:lnTo>
                <a:lnTo>
                  <a:pt x="65700" y="25880"/>
                </a:lnTo>
                <a:lnTo>
                  <a:pt x="65650" y="25890"/>
                </a:lnTo>
                <a:lnTo>
                  <a:pt x="65610" y="25880"/>
                </a:lnTo>
                <a:lnTo>
                  <a:pt x="65510" y="25850"/>
                </a:lnTo>
                <a:lnTo>
                  <a:pt x="65480" y="25850"/>
                </a:lnTo>
                <a:lnTo>
                  <a:pt x="65440" y="25850"/>
                </a:lnTo>
                <a:lnTo>
                  <a:pt x="65410" y="25870"/>
                </a:lnTo>
                <a:lnTo>
                  <a:pt x="65380" y="25890"/>
                </a:lnTo>
                <a:lnTo>
                  <a:pt x="65330" y="25950"/>
                </a:lnTo>
                <a:lnTo>
                  <a:pt x="65290" y="25970"/>
                </a:lnTo>
                <a:lnTo>
                  <a:pt x="65220" y="26000"/>
                </a:lnTo>
                <a:lnTo>
                  <a:pt x="65050" y="26110"/>
                </a:lnTo>
                <a:lnTo>
                  <a:pt x="65000" y="26120"/>
                </a:lnTo>
                <a:lnTo>
                  <a:pt x="64950" y="26130"/>
                </a:lnTo>
                <a:lnTo>
                  <a:pt x="64870" y="26120"/>
                </a:lnTo>
                <a:lnTo>
                  <a:pt x="64830" y="26120"/>
                </a:lnTo>
                <a:lnTo>
                  <a:pt x="64790" y="26130"/>
                </a:lnTo>
                <a:lnTo>
                  <a:pt x="64760" y="26140"/>
                </a:lnTo>
                <a:lnTo>
                  <a:pt x="64730" y="26150"/>
                </a:lnTo>
                <a:lnTo>
                  <a:pt x="64670" y="26190"/>
                </a:lnTo>
                <a:lnTo>
                  <a:pt x="64640" y="26210"/>
                </a:lnTo>
                <a:lnTo>
                  <a:pt x="64610" y="26240"/>
                </a:lnTo>
                <a:lnTo>
                  <a:pt x="64580" y="26290"/>
                </a:lnTo>
                <a:lnTo>
                  <a:pt x="64550" y="26330"/>
                </a:lnTo>
                <a:lnTo>
                  <a:pt x="64520" y="26350"/>
                </a:lnTo>
                <a:lnTo>
                  <a:pt x="64460" y="26380"/>
                </a:lnTo>
                <a:lnTo>
                  <a:pt x="64320" y="26420"/>
                </a:lnTo>
                <a:lnTo>
                  <a:pt x="64150" y="26510"/>
                </a:lnTo>
                <a:lnTo>
                  <a:pt x="64110" y="26520"/>
                </a:lnTo>
                <a:lnTo>
                  <a:pt x="64070" y="26530"/>
                </a:lnTo>
                <a:lnTo>
                  <a:pt x="64040" y="26530"/>
                </a:lnTo>
                <a:lnTo>
                  <a:pt x="63960" y="26520"/>
                </a:lnTo>
                <a:lnTo>
                  <a:pt x="63930" y="26520"/>
                </a:lnTo>
                <a:lnTo>
                  <a:pt x="63890" y="26530"/>
                </a:lnTo>
                <a:lnTo>
                  <a:pt x="63820" y="26540"/>
                </a:lnTo>
                <a:lnTo>
                  <a:pt x="63660" y="26570"/>
                </a:lnTo>
                <a:lnTo>
                  <a:pt x="63580" y="26580"/>
                </a:lnTo>
                <a:lnTo>
                  <a:pt x="63560" y="26610"/>
                </a:lnTo>
                <a:lnTo>
                  <a:pt x="63530" y="26650"/>
                </a:lnTo>
                <a:lnTo>
                  <a:pt x="63510" y="26740"/>
                </a:lnTo>
                <a:lnTo>
                  <a:pt x="63510" y="26800"/>
                </a:lnTo>
                <a:lnTo>
                  <a:pt x="63530" y="26840"/>
                </a:lnTo>
                <a:lnTo>
                  <a:pt x="63560" y="26900"/>
                </a:lnTo>
                <a:lnTo>
                  <a:pt x="63570" y="26930"/>
                </a:lnTo>
                <a:lnTo>
                  <a:pt x="63580" y="27010"/>
                </a:lnTo>
                <a:lnTo>
                  <a:pt x="63580" y="27050"/>
                </a:lnTo>
                <a:lnTo>
                  <a:pt x="63590" y="27090"/>
                </a:lnTo>
                <a:lnTo>
                  <a:pt x="63620" y="27140"/>
                </a:lnTo>
                <a:lnTo>
                  <a:pt x="63640" y="27170"/>
                </a:lnTo>
                <a:lnTo>
                  <a:pt x="63670" y="27190"/>
                </a:lnTo>
                <a:lnTo>
                  <a:pt x="63700" y="27210"/>
                </a:lnTo>
                <a:lnTo>
                  <a:pt x="63730" y="27220"/>
                </a:lnTo>
                <a:lnTo>
                  <a:pt x="63770" y="27230"/>
                </a:lnTo>
                <a:lnTo>
                  <a:pt x="63810" y="27230"/>
                </a:lnTo>
                <a:lnTo>
                  <a:pt x="63850" y="27220"/>
                </a:lnTo>
                <a:lnTo>
                  <a:pt x="63910" y="27200"/>
                </a:lnTo>
                <a:lnTo>
                  <a:pt x="63940" y="27210"/>
                </a:lnTo>
                <a:lnTo>
                  <a:pt x="63970" y="27220"/>
                </a:lnTo>
                <a:lnTo>
                  <a:pt x="64000" y="27240"/>
                </a:lnTo>
                <a:lnTo>
                  <a:pt x="64030" y="27260"/>
                </a:lnTo>
                <a:lnTo>
                  <a:pt x="64060" y="27270"/>
                </a:lnTo>
                <a:lnTo>
                  <a:pt x="64090" y="27270"/>
                </a:lnTo>
                <a:lnTo>
                  <a:pt x="64150" y="27250"/>
                </a:lnTo>
                <a:lnTo>
                  <a:pt x="64170" y="27250"/>
                </a:lnTo>
                <a:lnTo>
                  <a:pt x="64190" y="27270"/>
                </a:lnTo>
                <a:lnTo>
                  <a:pt x="64190" y="27300"/>
                </a:lnTo>
                <a:lnTo>
                  <a:pt x="64180" y="27350"/>
                </a:lnTo>
                <a:lnTo>
                  <a:pt x="64150" y="27400"/>
                </a:lnTo>
                <a:lnTo>
                  <a:pt x="64080" y="27480"/>
                </a:lnTo>
                <a:lnTo>
                  <a:pt x="63980" y="27580"/>
                </a:lnTo>
                <a:lnTo>
                  <a:pt x="63960" y="27610"/>
                </a:lnTo>
                <a:lnTo>
                  <a:pt x="63940" y="27660"/>
                </a:lnTo>
                <a:lnTo>
                  <a:pt x="63930" y="27740"/>
                </a:lnTo>
                <a:lnTo>
                  <a:pt x="63940" y="27790"/>
                </a:lnTo>
                <a:lnTo>
                  <a:pt x="63950" y="27830"/>
                </a:lnTo>
                <a:lnTo>
                  <a:pt x="63960" y="27860"/>
                </a:lnTo>
                <a:lnTo>
                  <a:pt x="63970" y="27890"/>
                </a:lnTo>
                <a:lnTo>
                  <a:pt x="63980" y="27930"/>
                </a:lnTo>
                <a:lnTo>
                  <a:pt x="63980" y="27970"/>
                </a:lnTo>
                <a:lnTo>
                  <a:pt x="63870" y="28770"/>
                </a:lnTo>
                <a:lnTo>
                  <a:pt x="63790" y="29060"/>
                </a:lnTo>
                <a:lnTo>
                  <a:pt x="63780" y="29130"/>
                </a:lnTo>
                <a:lnTo>
                  <a:pt x="63780" y="29170"/>
                </a:lnTo>
                <a:lnTo>
                  <a:pt x="63790" y="29210"/>
                </a:lnTo>
                <a:lnTo>
                  <a:pt x="63800" y="29250"/>
                </a:lnTo>
                <a:lnTo>
                  <a:pt x="63810" y="29280"/>
                </a:lnTo>
                <a:lnTo>
                  <a:pt x="63890" y="29380"/>
                </a:lnTo>
                <a:lnTo>
                  <a:pt x="63930" y="29440"/>
                </a:lnTo>
                <a:lnTo>
                  <a:pt x="63980" y="29560"/>
                </a:lnTo>
                <a:lnTo>
                  <a:pt x="64020" y="29700"/>
                </a:lnTo>
                <a:lnTo>
                  <a:pt x="64100" y="30070"/>
                </a:lnTo>
                <a:lnTo>
                  <a:pt x="64100" y="30150"/>
                </a:lnTo>
                <a:lnTo>
                  <a:pt x="64100" y="30200"/>
                </a:lnTo>
                <a:lnTo>
                  <a:pt x="64080" y="30260"/>
                </a:lnTo>
                <a:lnTo>
                  <a:pt x="64000" y="30420"/>
                </a:lnTo>
                <a:lnTo>
                  <a:pt x="63910" y="30540"/>
                </a:lnTo>
                <a:lnTo>
                  <a:pt x="63760" y="30710"/>
                </a:lnTo>
                <a:lnTo>
                  <a:pt x="63720" y="30760"/>
                </a:lnTo>
                <a:lnTo>
                  <a:pt x="63670" y="30850"/>
                </a:lnTo>
                <a:lnTo>
                  <a:pt x="63610" y="31040"/>
                </a:lnTo>
                <a:lnTo>
                  <a:pt x="63610" y="31060"/>
                </a:lnTo>
                <a:lnTo>
                  <a:pt x="63550" y="31280"/>
                </a:lnTo>
                <a:lnTo>
                  <a:pt x="63460" y="31490"/>
                </a:lnTo>
                <a:lnTo>
                  <a:pt x="63460" y="31550"/>
                </a:lnTo>
                <a:lnTo>
                  <a:pt x="63470" y="31590"/>
                </a:lnTo>
                <a:lnTo>
                  <a:pt x="63490" y="31610"/>
                </a:lnTo>
                <a:lnTo>
                  <a:pt x="63520" y="31630"/>
                </a:lnTo>
                <a:lnTo>
                  <a:pt x="64100" y="31900"/>
                </a:lnTo>
                <a:lnTo>
                  <a:pt x="64300" y="31940"/>
                </a:lnTo>
                <a:lnTo>
                  <a:pt x="64550" y="31950"/>
                </a:lnTo>
                <a:lnTo>
                  <a:pt x="64620" y="31970"/>
                </a:lnTo>
                <a:lnTo>
                  <a:pt x="64680" y="31990"/>
                </a:lnTo>
                <a:lnTo>
                  <a:pt x="64710" y="32010"/>
                </a:lnTo>
                <a:lnTo>
                  <a:pt x="64730" y="32040"/>
                </a:lnTo>
                <a:lnTo>
                  <a:pt x="64750" y="32070"/>
                </a:lnTo>
                <a:lnTo>
                  <a:pt x="64750" y="32110"/>
                </a:lnTo>
                <a:lnTo>
                  <a:pt x="64750" y="32140"/>
                </a:lnTo>
                <a:lnTo>
                  <a:pt x="64750" y="32220"/>
                </a:lnTo>
                <a:lnTo>
                  <a:pt x="64750" y="32250"/>
                </a:lnTo>
                <a:lnTo>
                  <a:pt x="64790" y="32350"/>
                </a:lnTo>
                <a:lnTo>
                  <a:pt x="64800" y="32380"/>
                </a:lnTo>
                <a:lnTo>
                  <a:pt x="64810" y="32420"/>
                </a:lnTo>
                <a:lnTo>
                  <a:pt x="64790" y="32480"/>
                </a:lnTo>
                <a:lnTo>
                  <a:pt x="64760" y="32550"/>
                </a:lnTo>
                <a:lnTo>
                  <a:pt x="64390" y="33240"/>
                </a:lnTo>
                <a:lnTo>
                  <a:pt x="64360" y="33320"/>
                </a:lnTo>
                <a:lnTo>
                  <a:pt x="64350" y="33390"/>
                </a:lnTo>
                <a:lnTo>
                  <a:pt x="64340" y="33420"/>
                </a:lnTo>
                <a:lnTo>
                  <a:pt x="64330" y="33470"/>
                </a:lnTo>
                <a:lnTo>
                  <a:pt x="64230" y="33610"/>
                </a:lnTo>
                <a:lnTo>
                  <a:pt x="64100" y="33710"/>
                </a:lnTo>
                <a:lnTo>
                  <a:pt x="63860" y="33840"/>
                </a:lnTo>
                <a:lnTo>
                  <a:pt x="63820" y="33850"/>
                </a:lnTo>
                <a:lnTo>
                  <a:pt x="63780" y="33860"/>
                </a:lnTo>
                <a:lnTo>
                  <a:pt x="63750" y="33860"/>
                </a:lnTo>
                <a:lnTo>
                  <a:pt x="63710" y="33870"/>
                </a:lnTo>
                <a:lnTo>
                  <a:pt x="63680" y="33910"/>
                </a:lnTo>
                <a:lnTo>
                  <a:pt x="63650" y="33990"/>
                </a:lnTo>
                <a:lnTo>
                  <a:pt x="63640" y="34050"/>
                </a:lnTo>
                <a:lnTo>
                  <a:pt x="63650" y="34130"/>
                </a:lnTo>
                <a:lnTo>
                  <a:pt x="63630" y="34200"/>
                </a:lnTo>
                <a:lnTo>
                  <a:pt x="63600" y="34270"/>
                </a:lnTo>
                <a:lnTo>
                  <a:pt x="63520" y="34410"/>
                </a:lnTo>
                <a:lnTo>
                  <a:pt x="63460" y="34560"/>
                </a:lnTo>
                <a:lnTo>
                  <a:pt x="63430" y="34610"/>
                </a:lnTo>
                <a:lnTo>
                  <a:pt x="63380" y="34660"/>
                </a:lnTo>
                <a:lnTo>
                  <a:pt x="63320" y="34710"/>
                </a:lnTo>
                <a:lnTo>
                  <a:pt x="63280" y="34750"/>
                </a:lnTo>
                <a:lnTo>
                  <a:pt x="63250" y="34790"/>
                </a:lnTo>
                <a:lnTo>
                  <a:pt x="63230" y="34860"/>
                </a:lnTo>
                <a:lnTo>
                  <a:pt x="63230" y="34900"/>
                </a:lnTo>
                <a:lnTo>
                  <a:pt x="63230" y="34940"/>
                </a:lnTo>
                <a:lnTo>
                  <a:pt x="63270" y="35000"/>
                </a:lnTo>
                <a:lnTo>
                  <a:pt x="63330" y="35080"/>
                </a:lnTo>
                <a:lnTo>
                  <a:pt x="63340" y="35100"/>
                </a:lnTo>
                <a:lnTo>
                  <a:pt x="63340" y="35140"/>
                </a:lnTo>
                <a:lnTo>
                  <a:pt x="63320" y="35170"/>
                </a:lnTo>
                <a:lnTo>
                  <a:pt x="63260" y="35200"/>
                </a:lnTo>
                <a:lnTo>
                  <a:pt x="63220" y="35210"/>
                </a:lnTo>
                <a:lnTo>
                  <a:pt x="62910" y="35270"/>
                </a:lnTo>
                <a:lnTo>
                  <a:pt x="62870" y="35260"/>
                </a:lnTo>
                <a:lnTo>
                  <a:pt x="62830" y="35260"/>
                </a:lnTo>
                <a:lnTo>
                  <a:pt x="62700" y="35210"/>
                </a:lnTo>
                <a:lnTo>
                  <a:pt x="62660" y="35200"/>
                </a:lnTo>
                <a:lnTo>
                  <a:pt x="62560" y="35220"/>
                </a:lnTo>
                <a:lnTo>
                  <a:pt x="62480" y="35220"/>
                </a:lnTo>
                <a:lnTo>
                  <a:pt x="62440" y="35220"/>
                </a:lnTo>
                <a:lnTo>
                  <a:pt x="62410" y="35230"/>
                </a:lnTo>
                <a:lnTo>
                  <a:pt x="62380" y="35250"/>
                </a:lnTo>
                <a:lnTo>
                  <a:pt x="61840" y="35620"/>
                </a:lnTo>
                <a:lnTo>
                  <a:pt x="61730" y="35730"/>
                </a:lnTo>
                <a:lnTo>
                  <a:pt x="61680" y="35770"/>
                </a:lnTo>
                <a:lnTo>
                  <a:pt x="61620" y="35810"/>
                </a:lnTo>
                <a:lnTo>
                  <a:pt x="61590" y="35820"/>
                </a:lnTo>
                <a:lnTo>
                  <a:pt x="61560" y="35830"/>
                </a:lnTo>
                <a:lnTo>
                  <a:pt x="61520" y="35830"/>
                </a:lnTo>
                <a:lnTo>
                  <a:pt x="61480" y="35820"/>
                </a:lnTo>
                <a:lnTo>
                  <a:pt x="61460" y="35800"/>
                </a:lnTo>
                <a:lnTo>
                  <a:pt x="61430" y="35780"/>
                </a:lnTo>
                <a:lnTo>
                  <a:pt x="61230" y="35480"/>
                </a:lnTo>
                <a:lnTo>
                  <a:pt x="61170" y="35360"/>
                </a:lnTo>
                <a:lnTo>
                  <a:pt x="61150" y="35290"/>
                </a:lnTo>
                <a:lnTo>
                  <a:pt x="61140" y="35210"/>
                </a:lnTo>
                <a:lnTo>
                  <a:pt x="61140" y="35130"/>
                </a:lnTo>
                <a:lnTo>
                  <a:pt x="61140" y="35090"/>
                </a:lnTo>
                <a:lnTo>
                  <a:pt x="61160" y="35010"/>
                </a:lnTo>
                <a:lnTo>
                  <a:pt x="61190" y="34950"/>
                </a:lnTo>
                <a:lnTo>
                  <a:pt x="61290" y="34780"/>
                </a:lnTo>
                <a:lnTo>
                  <a:pt x="61310" y="34710"/>
                </a:lnTo>
                <a:lnTo>
                  <a:pt x="61320" y="34680"/>
                </a:lnTo>
                <a:lnTo>
                  <a:pt x="61330" y="34640"/>
                </a:lnTo>
                <a:lnTo>
                  <a:pt x="61320" y="34600"/>
                </a:lnTo>
                <a:lnTo>
                  <a:pt x="61300" y="34570"/>
                </a:lnTo>
                <a:lnTo>
                  <a:pt x="61230" y="34510"/>
                </a:lnTo>
                <a:lnTo>
                  <a:pt x="61210" y="34480"/>
                </a:lnTo>
                <a:lnTo>
                  <a:pt x="61200" y="34460"/>
                </a:lnTo>
                <a:lnTo>
                  <a:pt x="61180" y="34420"/>
                </a:lnTo>
                <a:lnTo>
                  <a:pt x="61180" y="34390"/>
                </a:lnTo>
                <a:lnTo>
                  <a:pt x="61190" y="34310"/>
                </a:lnTo>
                <a:lnTo>
                  <a:pt x="61170" y="34160"/>
                </a:lnTo>
                <a:lnTo>
                  <a:pt x="61170" y="34120"/>
                </a:lnTo>
                <a:lnTo>
                  <a:pt x="61150" y="34090"/>
                </a:lnTo>
                <a:lnTo>
                  <a:pt x="61120" y="34030"/>
                </a:lnTo>
                <a:lnTo>
                  <a:pt x="61100" y="34000"/>
                </a:lnTo>
                <a:lnTo>
                  <a:pt x="61090" y="33900"/>
                </a:lnTo>
                <a:lnTo>
                  <a:pt x="61080" y="33880"/>
                </a:lnTo>
                <a:lnTo>
                  <a:pt x="61050" y="33860"/>
                </a:lnTo>
                <a:lnTo>
                  <a:pt x="61000" y="33820"/>
                </a:lnTo>
                <a:lnTo>
                  <a:pt x="60970" y="33800"/>
                </a:lnTo>
                <a:lnTo>
                  <a:pt x="60950" y="33770"/>
                </a:lnTo>
                <a:lnTo>
                  <a:pt x="60940" y="33700"/>
                </a:lnTo>
                <a:lnTo>
                  <a:pt x="60920" y="33680"/>
                </a:lnTo>
                <a:lnTo>
                  <a:pt x="60880" y="33630"/>
                </a:lnTo>
                <a:lnTo>
                  <a:pt x="60770" y="33550"/>
                </a:lnTo>
                <a:lnTo>
                  <a:pt x="60650" y="33490"/>
                </a:lnTo>
                <a:lnTo>
                  <a:pt x="60510" y="33450"/>
                </a:lnTo>
                <a:lnTo>
                  <a:pt x="60450" y="33420"/>
                </a:lnTo>
                <a:lnTo>
                  <a:pt x="60340" y="33350"/>
                </a:lnTo>
                <a:lnTo>
                  <a:pt x="60160" y="33120"/>
                </a:lnTo>
                <a:lnTo>
                  <a:pt x="60090" y="33050"/>
                </a:lnTo>
                <a:lnTo>
                  <a:pt x="60040" y="33020"/>
                </a:lnTo>
                <a:lnTo>
                  <a:pt x="60010" y="33010"/>
                </a:lnTo>
                <a:lnTo>
                  <a:pt x="59980" y="33000"/>
                </a:lnTo>
                <a:lnTo>
                  <a:pt x="59830" y="33030"/>
                </a:lnTo>
                <a:lnTo>
                  <a:pt x="59750" y="33030"/>
                </a:lnTo>
                <a:lnTo>
                  <a:pt x="59710" y="33030"/>
                </a:lnTo>
                <a:lnTo>
                  <a:pt x="59650" y="33050"/>
                </a:lnTo>
                <a:lnTo>
                  <a:pt x="59620" y="33050"/>
                </a:lnTo>
                <a:lnTo>
                  <a:pt x="59600" y="33030"/>
                </a:lnTo>
                <a:lnTo>
                  <a:pt x="59590" y="32990"/>
                </a:lnTo>
                <a:lnTo>
                  <a:pt x="59580" y="32870"/>
                </a:lnTo>
                <a:lnTo>
                  <a:pt x="59570" y="32830"/>
                </a:lnTo>
                <a:lnTo>
                  <a:pt x="59550" y="32810"/>
                </a:lnTo>
                <a:lnTo>
                  <a:pt x="59520" y="32790"/>
                </a:lnTo>
                <a:lnTo>
                  <a:pt x="59410" y="32770"/>
                </a:lnTo>
                <a:lnTo>
                  <a:pt x="59370" y="32760"/>
                </a:lnTo>
                <a:lnTo>
                  <a:pt x="59340" y="32740"/>
                </a:lnTo>
                <a:lnTo>
                  <a:pt x="59300" y="32700"/>
                </a:lnTo>
                <a:lnTo>
                  <a:pt x="59210" y="32650"/>
                </a:lnTo>
                <a:lnTo>
                  <a:pt x="59190" y="32620"/>
                </a:lnTo>
                <a:lnTo>
                  <a:pt x="59090" y="32500"/>
                </a:lnTo>
                <a:lnTo>
                  <a:pt x="59020" y="32430"/>
                </a:lnTo>
                <a:lnTo>
                  <a:pt x="59000" y="32410"/>
                </a:lnTo>
                <a:lnTo>
                  <a:pt x="58960" y="32400"/>
                </a:lnTo>
                <a:lnTo>
                  <a:pt x="58930" y="32400"/>
                </a:lnTo>
                <a:lnTo>
                  <a:pt x="58860" y="32410"/>
                </a:lnTo>
                <a:lnTo>
                  <a:pt x="58830" y="32410"/>
                </a:lnTo>
                <a:lnTo>
                  <a:pt x="58790" y="32410"/>
                </a:lnTo>
                <a:lnTo>
                  <a:pt x="58750" y="32400"/>
                </a:lnTo>
                <a:lnTo>
                  <a:pt x="58670" y="32390"/>
                </a:lnTo>
                <a:lnTo>
                  <a:pt x="58370" y="32450"/>
                </a:lnTo>
                <a:lnTo>
                  <a:pt x="58340" y="32460"/>
                </a:lnTo>
                <a:lnTo>
                  <a:pt x="58250" y="32510"/>
                </a:lnTo>
                <a:lnTo>
                  <a:pt x="58220" y="32520"/>
                </a:lnTo>
                <a:lnTo>
                  <a:pt x="58110" y="32540"/>
                </a:lnTo>
                <a:lnTo>
                  <a:pt x="58070" y="32550"/>
                </a:lnTo>
                <a:lnTo>
                  <a:pt x="58040" y="32570"/>
                </a:lnTo>
                <a:lnTo>
                  <a:pt x="58010" y="32580"/>
                </a:lnTo>
                <a:lnTo>
                  <a:pt x="57980" y="32590"/>
                </a:lnTo>
                <a:lnTo>
                  <a:pt x="57940" y="32590"/>
                </a:lnTo>
                <a:lnTo>
                  <a:pt x="57780" y="32580"/>
                </a:lnTo>
                <a:lnTo>
                  <a:pt x="57750" y="32580"/>
                </a:lnTo>
                <a:lnTo>
                  <a:pt x="57710" y="32560"/>
                </a:lnTo>
                <a:lnTo>
                  <a:pt x="57660" y="32530"/>
                </a:lnTo>
                <a:lnTo>
                  <a:pt x="57620" y="32520"/>
                </a:lnTo>
                <a:lnTo>
                  <a:pt x="57590" y="32510"/>
                </a:lnTo>
                <a:lnTo>
                  <a:pt x="57550" y="32520"/>
                </a:lnTo>
                <a:lnTo>
                  <a:pt x="57470" y="32520"/>
                </a:lnTo>
                <a:lnTo>
                  <a:pt x="57400" y="32500"/>
                </a:lnTo>
                <a:lnTo>
                  <a:pt x="57340" y="32470"/>
                </a:lnTo>
                <a:lnTo>
                  <a:pt x="57300" y="32460"/>
                </a:lnTo>
                <a:lnTo>
                  <a:pt x="57270" y="32460"/>
                </a:lnTo>
                <a:lnTo>
                  <a:pt x="57240" y="32470"/>
                </a:lnTo>
                <a:lnTo>
                  <a:pt x="57180" y="32500"/>
                </a:lnTo>
                <a:lnTo>
                  <a:pt x="57160" y="32510"/>
                </a:lnTo>
                <a:lnTo>
                  <a:pt x="57140" y="32520"/>
                </a:lnTo>
                <a:lnTo>
                  <a:pt x="57110" y="32510"/>
                </a:lnTo>
                <a:lnTo>
                  <a:pt x="57050" y="32480"/>
                </a:lnTo>
                <a:lnTo>
                  <a:pt x="57020" y="32470"/>
                </a:lnTo>
                <a:lnTo>
                  <a:pt x="57000" y="32480"/>
                </a:lnTo>
                <a:lnTo>
                  <a:pt x="56980" y="32520"/>
                </a:lnTo>
                <a:lnTo>
                  <a:pt x="56980" y="32600"/>
                </a:lnTo>
                <a:lnTo>
                  <a:pt x="56980" y="32640"/>
                </a:lnTo>
                <a:lnTo>
                  <a:pt x="56960" y="32690"/>
                </a:lnTo>
                <a:lnTo>
                  <a:pt x="56910" y="32740"/>
                </a:lnTo>
                <a:lnTo>
                  <a:pt x="56830" y="32800"/>
                </a:lnTo>
                <a:lnTo>
                  <a:pt x="56790" y="32840"/>
                </a:lnTo>
                <a:lnTo>
                  <a:pt x="56750" y="32890"/>
                </a:lnTo>
                <a:lnTo>
                  <a:pt x="56710" y="32990"/>
                </a:lnTo>
                <a:lnTo>
                  <a:pt x="56700" y="33040"/>
                </a:lnTo>
                <a:lnTo>
                  <a:pt x="56700" y="33090"/>
                </a:lnTo>
                <a:lnTo>
                  <a:pt x="56750" y="33320"/>
                </a:lnTo>
                <a:lnTo>
                  <a:pt x="56760" y="33400"/>
                </a:lnTo>
                <a:lnTo>
                  <a:pt x="56760" y="33460"/>
                </a:lnTo>
                <a:lnTo>
                  <a:pt x="56700" y="33850"/>
                </a:lnTo>
                <a:lnTo>
                  <a:pt x="56690" y="33900"/>
                </a:lnTo>
                <a:lnTo>
                  <a:pt x="56650" y="34000"/>
                </a:lnTo>
                <a:lnTo>
                  <a:pt x="56640" y="34040"/>
                </a:lnTo>
                <a:lnTo>
                  <a:pt x="56620" y="34190"/>
                </a:lnTo>
                <a:lnTo>
                  <a:pt x="56620" y="34320"/>
                </a:lnTo>
                <a:lnTo>
                  <a:pt x="56670" y="34620"/>
                </a:lnTo>
                <a:lnTo>
                  <a:pt x="56680" y="34660"/>
                </a:lnTo>
                <a:lnTo>
                  <a:pt x="56780" y="34830"/>
                </a:lnTo>
                <a:lnTo>
                  <a:pt x="56800" y="34900"/>
                </a:lnTo>
                <a:lnTo>
                  <a:pt x="56820" y="34970"/>
                </a:lnTo>
                <a:lnTo>
                  <a:pt x="56850" y="35130"/>
                </a:lnTo>
                <a:lnTo>
                  <a:pt x="56860" y="35370"/>
                </a:lnTo>
                <a:lnTo>
                  <a:pt x="56850" y="35410"/>
                </a:lnTo>
                <a:lnTo>
                  <a:pt x="56820" y="35470"/>
                </a:lnTo>
                <a:lnTo>
                  <a:pt x="56810" y="35520"/>
                </a:lnTo>
                <a:lnTo>
                  <a:pt x="56800" y="35570"/>
                </a:lnTo>
                <a:lnTo>
                  <a:pt x="56820" y="35630"/>
                </a:lnTo>
                <a:lnTo>
                  <a:pt x="56850" y="35710"/>
                </a:lnTo>
                <a:lnTo>
                  <a:pt x="56880" y="35770"/>
                </a:lnTo>
                <a:lnTo>
                  <a:pt x="56980" y="35850"/>
                </a:lnTo>
                <a:lnTo>
                  <a:pt x="57020" y="35910"/>
                </a:lnTo>
                <a:lnTo>
                  <a:pt x="57040" y="35930"/>
                </a:lnTo>
                <a:lnTo>
                  <a:pt x="57060" y="35950"/>
                </a:lnTo>
                <a:lnTo>
                  <a:pt x="57070" y="35980"/>
                </a:lnTo>
                <a:lnTo>
                  <a:pt x="57090" y="36050"/>
                </a:lnTo>
                <a:lnTo>
                  <a:pt x="57110" y="36080"/>
                </a:lnTo>
                <a:lnTo>
                  <a:pt x="57130" y="36100"/>
                </a:lnTo>
                <a:lnTo>
                  <a:pt x="57160" y="36130"/>
                </a:lnTo>
                <a:lnTo>
                  <a:pt x="57200" y="36170"/>
                </a:lnTo>
                <a:lnTo>
                  <a:pt x="57230" y="36190"/>
                </a:lnTo>
                <a:lnTo>
                  <a:pt x="57240" y="36220"/>
                </a:lnTo>
                <a:lnTo>
                  <a:pt x="57260" y="36260"/>
                </a:lnTo>
                <a:lnTo>
                  <a:pt x="57270" y="36380"/>
                </a:lnTo>
                <a:lnTo>
                  <a:pt x="57300" y="36410"/>
                </a:lnTo>
                <a:lnTo>
                  <a:pt x="57320" y="36440"/>
                </a:lnTo>
                <a:lnTo>
                  <a:pt x="57350" y="36460"/>
                </a:lnTo>
                <a:lnTo>
                  <a:pt x="57380" y="36480"/>
                </a:lnTo>
                <a:lnTo>
                  <a:pt x="57400" y="36500"/>
                </a:lnTo>
                <a:lnTo>
                  <a:pt x="57420" y="36530"/>
                </a:lnTo>
                <a:lnTo>
                  <a:pt x="57440" y="36590"/>
                </a:lnTo>
                <a:lnTo>
                  <a:pt x="57460" y="36620"/>
                </a:lnTo>
                <a:lnTo>
                  <a:pt x="57490" y="36640"/>
                </a:lnTo>
                <a:lnTo>
                  <a:pt x="57510" y="36650"/>
                </a:lnTo>
                <a:lnTo>
                  <a:pt x="57550" y="36670"/>
                </a:lnTo>
                <a:lnTo>
                  <a:pt x="57610" y="36700"/>
                </a:lnTo>
                <a:lnTo>
                  <a:pt x="57630" y="36720"/>
                </a:lnTo>
                <a:lnTo>
                  <a:pt x="57650" y="36760"/>
                </a:lnTo>
                <a:lnTo>
                  <a:pt x="57640" y="36820"/>
                </a:lnTo>
                <a:lnTo>
                  <a:pt x="57570" y="37030"/>
                </a:lnTo>
                <a:lnTo>
                  <a:pt x="57580" y="37060"/>
                </a:lnTo>
                <a:lnTo>
                  <a:pt x="57610" y="37090"/>
                </a:lnTo>
                <a:lnTo>
                  <a:pt x="57630" y="37140"/>
                </a:lnTo>
                <a:lnTo>
                  <a:pt x="57650" y="37200"/>
                </a:lnTo>
                <a:lnTo>
                  <a:pt x="57650" y="37360"/>
                </a:lnTo>
                <a:lnTo>
                  <a:pt x="57660" y="37390"/>
                </a:lnTo>
                <a:lnTo>
                  <a:pt x="57800" y="37600"/>
                </a:lnTo>
                <a:lnTo>
                  <a:pt x="57890" y="37690"/>
                </a:lnTo>
                <a:lnTo>
                  <a:pt x="58000" y="37760"/>
                </a:lnTo>
                <a:lnTo>
                  <a:pt x="58030" y="37780"/>
                </a:lnTo>
                <a:lnTo>
                  <a:pt x="58070" y="37780"/>
                </a:lnTo>
                <a:lnTo>
                  <a:pt x="58110" y="37790"/>
                </a:lnTo>
                <a:lnTo>
                  <a:pt x="58190" y="37780"/>
                </a:lnTo>
                <a:lnTo>
                  <a:pt x="58270" y="37790"/>
                </a:lnTo>
                <a:lnTo>
                  <a:pt x="58300" y="37810"/>
                </a:lnTo>
                <a:lnTo>
                  <a:pt x="58320" y="37840"/>
                </a:lnTo>
                <a:lnTo>
                  <a:pt x="58330" y="37900"/>
                </a:lnTo>
                <a:lnTo>
                  <a:pt x="58320" y="38010"/>
                </a:lnTo>
                <a:lnTo>
                  <a:pt x="58330" y="38070"/>
                </a:lnTo>
                <a:lnTo>
                  <a:pt x="58340" y="38120"/>
                </a:lnTo>
                <a:lnTo>
                  <a:pt x="58360" y="38160"/>
                </a:lnTo>
                <a:lnTo>
                  <a:pt x="58370" y="38210"/>
                </a:lnTo>
                <a:lnTo>
                  <a:pt x="58380" y="38300"/>
                </a:lnTo>
                <a:lnTo>
                  <a:pt x="58390" y="38350"/>
                </a:lnTo>
                <a:lnTo>
                  <a:pt x="58400" y="38390"/>
                </a:lnTo>
                <a:lnTo>
                  <a:pt x="58420" y="38420"/>
                </a:lnTo>
                <a:lnTo>
                  <a:pt x="58430" y="38450"/>
                </a:lnTo>
                <a:lnTo>
                  <a:pt x="58420" y="38520"/>
                </a:lnTo>
                <a:lnTo>
                  <a:pt x="58390" y="38610"/>
                </a:lnTo>
                <a:lnTo>
                  <a:pt x="58250" y="38860"/>
                </a:lnTo>
                <a:lnTo>
                  <a:pt x="58210" y="38910"/>
                </a:lnTo>
                <a:lnTo>
                  <a:pt x="58170" y="38950"/>
                </a:lnTo>
                <a:lnTo>
                  <a:pt x="58140" y="38980"/>
                </a:lnTo>
                <a:lnTo>
                  <a:pt x="58130" y="39020"/>
                </a:lnTo>
                <a:lnTo>
                  <a:pt x="58140" y="39090"/>
                </a:lnTo>
                <a:lnTo>
                  <a:pt x="58170" y="39210"/>
                </a:lnTo>
                <a:lnTo>
                  <a:pt x="58150" y="39260"/>
                </a:lnTo>
                <a:lnTo>
                  <a:pt x="58120" y="39320"/>
                </a:lnTo>
                <a:lnTo>
                  <a:pt x="58040" y="39440"/>
                </a:lnTo>
                <a:lnTo>
                  <a:pt x="58000" y="39500"/>
                </a:lnTo>
                <a:lnTo>
                  <a:pt x="57940" y="39560"/>
                </a:lnTo>
                <a:lnTo>
                  <a:pt x="57920" y="39600"/>
                </a:lnTo>
                <a:lnTo>
                  <a:pt x="57900" y="39650"/>
                </a:lnTo>
                <a:lnTo>
                  <a:pt x="57840" y="39930"/>
                </a:lnTo>
                <a:lnTo>
                  <a:pt x="57820" y="39980"/>
                </a:lnTo>
                <a:lnTo>
                  <a:pt x="57780" y="40030"/>
                </a:lnTo>
                <a:lnTo>
                  <a:pt x="57700" y="40090"/>
                </a:lnTo>
                <a:lnTo>
                  <a:pt x="57680" y="40120"/>
                </a:lnTo>
                <a:lnTo>
                  <a:pt x="57680" y="40170"/>
                </a:lnTo>
                <a:lnTo>
                  <a:pt x="57690" y="40230"/>
                </a:lnTo>
                <a:lnTo>
                  <a:pt x="57710" y="40270"/>
                </a:lnTo>
                <a:lnTo>
                  <a:pt x="57740" y="40290"/>
                </a:lnTo>
                <a:lnTo>
                  <a:pt x="57850" y="40300"/>
                </a:lnTo>
                <a:lnTo>
                  <a:pt x="57880" y="40320"/>
                </a:lnTo>
                <a:lnTo>
                  <a:pt x="57890" y="40350"/>
                </a:lnTo>
                <a:lnTo>
                  <a:pt x="57880" y="40400"/>
                </a:lnTo>
                <a:lnTo>
                  <a:pt x="57870" y="40460"/>
                </a:lnTo>
                <a:lnTo>
                  <a:pt x="57870" y="40550"/>
                </a:lnTo>
                <a:lnTo>
                  <a:pt x="57870" y="40580"/>
                </a:lnTo>
                <a:lnTo>
                  <a:pt x="57820" y="40620"/>
                </a:lnTo>
                <a:lnTo>
                  <a:pt x="57760" y="40670"/>
                </a:lnTo>
                <a:lnTo>
                  <a:pt x="57730" y="40700"/>
                </a:lnTo>
                <a:lnTo>
                  <a:pt x="57710" y="40750"/>
                </a:lnTo>
                <a:lnTo>
                  <a:pt x="57690" y="40830"/>
                </a:lnTo>
                <a:lnTo>
                  <a:pt x="57690" y="40980"/>
                </a:lnTo>
                <a:lnTo>
                  <a:pt x="57680" y="41020"/>
                </a:lnTo>
                <a:lnTo>
                  <a:pt x="57660" y="41050"/>
                </a:lnTo>
                <a:lnTo>
                  <a:pt x="57590" y="41070"/>
                </a:lnTo>
                <a:lnTo>
                  <a:pt x="57570" y="41110"/>
                </a:lnTo>
                <a:lnTo>
                  <a:pt x="57540" y="41210"/>
                </a:lnTo>
                <a:lnTo>
                  <a:pt x="57530" y="41450"/>
                </a:lnTo>
                <a:lnTo>
                  <a:pt x="57500" y="41650"/>
                </a:lnTo>
                <a:lnTo>
                  <a:pt x="57480" y="41700"/>
                </a:lnTo>
                <a:lnTo>
                  <a:pt x="57450" y="41740"/>
                </a:lnTo>
                <a:lnTo>
                  <a:pt x="57380" y="41810"/>
                </a:lnTo>
                <a:lnTo>
                  <a:pt x="57330" y="41820"/>
                </a:lnTo>
                <a:lnTo>
                  <a:pt x="57290" y="41830"/>
                </a:lnTo>
                <a:lnTo>
                  <a:pt x="57250" y="41820"/>
                </a:lnTo>
                <a:lnTo>
                  <a:pt x="57220" y="41830"/>
                </a:lnTo>
                <a:lnTo>
                  <a:pt x="57180" y="41830"/>
                </a:lnTo>
                <a:lnTo>
                  <a:pt x="57160" y="41840"/>
                </a:lnTo>
                <a:lnTo>
                  <a:pt x="57140" y="41850"/>
                </a:lnTo>
                <a:lnTo>
                  <a:pt x="57120" y="41870"/>
                </a:lnTo>
                <a:lnTo>
                  <a:pt x="57100" y="41900"/>
                </a:lnTo>
                <a:lnTo>
                  <a:pt x="57080" y="41950"/>
                </a:lnTo>
                <a:lnTo>
                  <a:pt x="57070" y="42040"/>
                </a:lnTo>
                <a:lnTo>
                  <a:pt x="57070" y="42140"/>
                </a:lnTo>
                <a:lnTo>
                  <a:pt x="57070" y="42180"/>
                </a:lnTo>
                <a:lnTo>
                  <a:pt x="57050" y="42230"/>
                </a:lnTo>
                <a:lnTo>
                  <a:pt x="57010" y="42290"/>
                </a:lnTo>
                <a:lnTo>
                  <a:pt x="56940" y="42360"/>
                </a:lnTo>
                <a:lnTo>
                  <a:pt x="56920" y="42390"/>
                </a:lnTo>
                <a:lnTo>
                  <a:pt x="56910" y="42430"/>
                </a:lnTo>
                <a:lnTo>
                  <a:pt x="56900" y="42510"/>
                </a:lnTo>
                <a:lnTo>
                  <a:pt x="56910" y="42560"/>
                </a:lnTo>
                <a:lnTo>
                  <a:pt x="56920" y="42640"/>
                </a:lnTo>
                <a:lnTo>
                  <a:pt x="56910" y="42710"/>
                </a:lnTo>
                <a:lnTo>
                  <a:pt x="56740" y="43020"/>
                </a:lnTo>
                <a:lnTo>
                  <a:pt x="56530" y="43310"/>
                </a:lnTo>
                <a:lnTo>
                  <a:pt x="56180" y="43390"/>
                </a:lnTo>
                <a:lnTo>
                  <a:pt x="56000" y="43460"/>
                </a:lnTo>
                <a:lnTo>
                  <a:pt x="55100" y="43630"/>
                </a:lnTo>
                <a:lnTo>
                  <a:pt x="54850" y="43640"/>
                </a:lnTo>
                <a:lnTo>
                  <a:pt x="54700" y="43620"/>
                </a:lnTo>
                <a:lnTo>
                  <a:pt x="54640" y="43570"/>
                </a:lnTo>
                <a:lnTo>
                  <a:pt x="54560" y="43440"/>
                </a:lnTo>
                <a:lnTo>
                  <a:pt x="54520" y="43380"/>
                </a:lnTo>
                <a:lnTo>
                  <a:pt x="54430" y="43350"/>
                </a:lnTo>
                <a:lnTo>
                  <a:pt x="54220" y="43390"/>
                </a:lnTo>
                <a:lnTo>
                  <a:pt x="53950" y="43350"/>
                </a:lnTo>
                <a:lnTo>
                  <a:pt x="53780" y="43300"/>
                </a:lnTo>
                <a:lnTo>
                  <a:pt x="53680" y="43250"/>
                </a:lnTo>
                <a:lnTo>
                  <a:pt x="53620" y="43190"/>
                </a:lnTo>
                <a:lnTo>
                  <a:pt x="53590" y="43130"/>
                </a:lnTo>
                <a:lnTo>
                  <a:pt x="53550" y="43080"/>
                </a:lnTo>
                <a:lnTo>
                  <a:pt x="53500" y="43040"/>
                </a:lnTo>
                <a:lnTo>
                  <a:pt x="53320" y="42940"/>
                </a:lnTo>
                <a:lnTo>
                  <a:pt x="53270" y="42900"/>
                </a:lnTo>
                <a:lnTo>
                  <a:pt x="53230" y="42850"/>
                </a:lnTo>
                <a:lnTo>
                  <a:pt x="53180" y="42720"/>
                </a:lnTo>
                <a:lnTo>
                  <a:pt x="53170" y="42650"/>
                </a:lnTo>
                <a:lnTo>
                  <a:pt x="53170" y="42600"/>
                </a:lnTo>
                <a:lnTo>
                  <a:pt x="53170" y="42540"/>
                </a:lnTo>
                <a:lnTo>
                  <a:pt x="53110" y="42490"/>
                </a:lnTo>
                <a:lnTo>
                  <a:pt x="52990" y="42430"/>
                </a:lnTo>
                <a:lnTo>
                  <a:pt x="52720" y="42340"/>
                </a:lnTo>
                <a:lnTo>
                  <a:pt x="52550" y="42310"/>
                </a:lnTo>
                <a:lnTo>
                  <a:pt x="52410" y="42310"/>
                </a:lnTo>
                <a:lnTo>
                  <a:pt x="52250" y="42330"/>
                </a:lnTo>
                <a:lnTo>
                  <a:pt x="52150" y="42350"/>
                </a:lnTo>
                <a:lnTo>
                  <a:pt x="52080" y="42390"/>
                </a:lnTo>
                <a:lnTo>
                  <a:pt x="51870" y="42550"/>
                </a:lnTo>
                <a:lnTo>
                  <a:pt x="51810" y="42570"/>
                </a:lnTo>
                <a:lnTo>
                  <a:pt x="51570" y="42610"/>
                </a:lnTo>
                <a:lnTo>
                  <a:pt x="51500" y="42630"/>
                </a:lnTo>
                <a:lnTo>
                  <a:pt x="51440" y="42660"/>
                </a:lnTo>
                <a:lnTo>
                  <a:pt x="51340" y="42750"/>
                </a:lnTo>
                <a:lnTo>
                  <a:pt x="51310" y="42800"/>
                </a:lnTo>
                <a:lnTo>
                  <a:pt x="51240" y="42920"/>
                </a:lnTo>
                <a:lnTo>
                  <a:pt x="51200" y="42970"/>
                </a:lnTo>
                <a:lnTo>
                  <a:pt x="51140" y="42990"/>
                </a:lnTo>
                <a:lnTo>
                  <a:pt x="51070" y="42900"/>
                </a:lnTo>
                <a:lnTo>
                  <a:pt x="51000" y="42850"/>
                </a:lnTo>
                <a:lnTo>
                  <a:pt x="50870" y="42800"/>
                </a:lnTo>
                <a:lnTo>
                  <a:pt x="50690" y="42780"/>
                </a:lnTo>
                <a:lnTo>
                  <a:pt x="50370" y="42780"/>
                </a:lnTo>
                <a:lnTo>
                  <a:pt x="50290" y="42740"/>
                </a:lnTo>
                <a:lnTo>
                  <a:pt x="50270" y="42690"/>
                </a:lnTo>
                <a:lnTo>
                  <a:pt x="50290" y="42550"/>
                </a:lnTo>
                <a:lnTo>
                  <a:pt x="50290" y="42480"/>
                </a:lnTo>
                <a:lnTo>
                  <a:pt x="50280" y="42410"/>
                </a:lnTo>
                <a:lnTo>
                  <a:pt x="50210" y="42200"/>
                </a:lnTo>
                <a:lnTo>
                  <a:pt x="50170" y="42140"/>
                </a:lnTo>
                <a:lnTo>
                  <a:pt x="50120" y="42130"/>
                </a:lnTo>
                <a:lnTo>
                  <a:pt x="50060" y="42140"/>
                </a:lnTo>
                <a:lnTo>
                  <a:pt x="49980" y="42140"/>
                </a:lnTo>
                <a:lnTo>
                  <a:pt x="49880" y="42190"/>
                </a:lnTo>
                <a:lnTo>
                  <a:pt x="49800" y="42210"/>
                </a:lnTo>
                <a:lnTo>
                  <a:pt x="49540" y="42190"/>
                </a:lnTo>
                <a:lnTo>
                  <a:pt x="49310" y="42150"/>
                </a:lnTo>
                <a:lnTo>
                  <a:pt x="49180" y="42140"/>
                </a:lnTo>
                <a:lnTo>
                  <a:pt x="49080" y="42150"/>
                </a:lnTo>
                <a:lnTo>
                  <a:pt x="48700" y="42250"/>
                </a:lnTo>
                <a:lnTo>
                  <a:pt x="48290" y="42280"/>
                </a:lnTo>
                <a:lnTo>
                  <a:pt x="48190" y="42270"/>
                </a:lnTo>
                <a:lnTo>
                  <a:pt x="48110" y="42250"/>
                </a:lnTo>
                <a:lnTo>
                  <a:pt x="48040" y="42210"/>
                </a:lnTo>
                <a:lnTo>
                  <a:pt x="47990" y="42230"/>
                </a:lnTo>
                <a:lnTo>
                  <a:pt x="47900" y="42320"/>
                </a:lnTo>
                <a:lnTo>
                  <a:pt x="47780" y="42380"/>
                </a:lnTo>
                <a:lnTo>
                  <a:pt x="47680" y="42460"/>
                </a:lnTo>
                <a:lnTo>
                  <a:pt x="47620" y="42490"/>
                </a:lnTo>
                <a:lnTo>
                  <a:pt x="47500" y="42520"/>
                </a:lnTo>
                <a:lnTo>
                  <a:pt x="47430" y="42540"/>
                </a:lnTo>
                <a:lnTo>
                  <a:pt x="47380" y="42570"/>
                </a:lnTo>
                <a:lnTo>
                  <a:pt x="47300" y="42600"/>
                </a:lnTo>
                <a:lnTo>
                  <a:pt x="47190" y="42620"/>
                </a:lnTo>
                <a:lnTo>
                  <a:pt x="47020" y="42640"/>
                </a:lnTo>
                <a:lnTo>
                  <a:pt x="46920" y="42670"/>
                </a:lnTo>
                <a:lnTo>
                  <a:pt x="46860" y="42720"/>
                </a:lnTo>
                <a:lnTo>
                  <a:pt x="46840" y="42770"/>
                </a:lnTo>
                <a:lnTo>
                  <a:pt x="46790" y="42820"/>
                </a:lnTo>
                <a:lnTo>
                  <a:pt x="46730" y="42840"/>
                </a:lnTo>
                <a:lnTo>
                  <a:pt x="46560" y="42890"/>
                </a:lnTo>
                <a:lnTo>
                  <a:pt x="46430" y="42910"/>
                </a:lnTo>
                <a:lnTo>
                  <a:pt x="46340" y="42930"/>
                </a:lnTo>
                <a:lnTo>
                  <a:pt x="46140" y="43060"/>
                </a:lnTo>
                <a:lnTo>
                  <a:pt x="46080" y="43090"/>
                </a:lnTo>
                <a:lnTo>
                  <a:pt x="46020" y="43090"/>
                </a:lnTo>
                <a:lnTo>
                  <a:pt x="45940" y="43080"/>
                </a:lnTo>
                <a:lnTo>
                  <a:pt x="45870" y="43110"/>
                </a:lnTo>
                <a:lnTo>
                  <a:pt x="45810" y="43150"/>
                </a:lnTo>
                <a:lnTo>
                  <a:pt x="45680" y="43190"/>
                </a:lnTo>
                <a:lnTo>
                  <a:pt x="45600" y="43190"/>
                </a:lnTo>
                <a:lnTo>
                  <a:pt x="45560" y="43140"/>
                </a:lnTo>
                <a:lnTo>
                  <a:pt x="45550" y="43020"/>
                </a:lnTo>
                <a:lnTo>
                  <a:pt x="45520" y="42960"/>
                </a:lnTo>
                <a:lnTo>
                  <a:pt x="45470" y="42960"/>
                </a:lnTo>
                <a:lnTo>
                  <a:pt x="45340" y="43020"/>
                </a:lnTo>
                <a:lnTo>
                  <a:pt x="45240" y="43050"/>
                </a:lnTo>
                <a:lnTo>
                  <a:pt x="45160" y="43040"/>
                </a:lnTo>
                <a:lnTo>
                  <a:pt x="45090" y="43020"/>
                </a:lnTo>
                <a:lnTo>
                  <a:pt x="45020" y="42980"/>
                </a:lnTo>
                <a:lnTo>
                  <a:pt x="44940" y="42950"/>
                </a:lnTo>
                <a:lnTo>
                  <a:pt x="44690" y="42890"/>
                </a:lnTo>
                <a:lnTo>
                  <a:pt x="44620" y="42870"/>
                </a:lnTo>
                <a:lnTo>
                  <a:pt x="44580" y="42830"/>
                </a:lnTo>
                <a:lnTo>
                  <a:pt x="44510" y="42760"/>
                </a:lnTo>
                <a:lnTo>
                  <a:pt x="44460" y="42730"/>
                </a:lnTo>
                <a:lnTo>
                  <a:pt x="44380" y="42720"/>
                </a:lnTo>
                <a:lnTo>
                  <a:pt x="44330" y="42780"/>
                </a:lnTo>
                <a:lnTo>
                  <a:pt x="44290" y="42840"/>
                </a:lnTo>
                <a:lnTo>
                  <a:pt x="44260" y="42920"/>
                </a:lnTo>
                <a:lnTo>
                  <a:pt x="44250" y="42980"/>
                </a:lnTo>
                <a:lnTo>
                  <a:pt x="44240" y="43050"/>
                </a:lnTo>
                <a:lnTo>
                  <a:pt x="44250" y="43170"/>
                </a:lnTo>
                <a:lnTo>
                  <a:pt x="44260" y="43230"/>
                </a:lnTo>
                <a:lnTo>
                  <a:pt x="44240" y="43290"/>
                </a:lnTo>
                <a:lnTo>
                  <a:pt x="44140" y="43530"/>
                </a:lnTo>
                <a:lnTo>
                  <a:pt x="44130" y="43590"/>
                </a:lnTo>
                <a:lnTo>
                  <a:pt x="44110" y="43720"/>
                </a:lnTo>
                <a:lnTo>
                  <a:pt x="44090" y="43770"/>
                </a:lnTo>
                <a:lnTo>
                  <a:pt x="43910" y="43960"/>
                </a:lnTo>
                <a:lnTo>
                  <a:pt x="43870" y="44010"/>
                </a:lnTo>
                <a:lnTo>
                  <a:pt x="43820" y="44120"/>
                </a:lnTo>
                <a:lnTo>
                  <a:pt x="43740" y="44440"/>
                </a:lnTo>
                <a:lnTo>
                  <a:pt x="43720" y="44580"/>
                </a:lnTo>
                <a:lnTo>
                  <a:pt x="43700" y="44640"/>
                </a:lnTo>
                <a:lnTo>
                  <a:pt x="43670" y="44700"/>
                </a:lnTo>
                <a:lnTo>
                  <a:pt x="43620" y="44760"/>
                </a:lnTo>
                <a:lnTo>
                  <a:pt x="43460" y="44950"/>
                </a:lnTo>
                <a:lnTo>
                  <a:pt x="43420" y="45010"/>
                </a:lnTo>
                <a:lnTo>
                  <a:pt x="43400" y="45100"/>
                </a:lnTo>
                <a:lnTo>
                  <a:pt x="43390" y="45170"/>
                </a:lnTo>
                <a:lnTo>
                  <a:pt x="43420" y="45380"/>
                </a:lnTo>
                <a:lnTo>
                  <a:pt x="43400" y="45450"/>
                </a:lnTo>
                <a:lnTo>
                  <a:pt x="43370" y="45500"/>
                </a:lnTo>
                <a:lnTo>
                  <a:pt x="43130" y="45680"/>
                </a:lnTo>
                <a:lnTo>
                  <a:pt x="43070" y="45680"/>
                </a:lnTo>
                <a:lnTo>
                  <a:pt x="42830" y="45600"/>
                </a:lnTo>
                <a:lnTo>
                  <a:pt x="42750" y="45580"/>
                </a:lnTo>
                <a:lnTo>
                  <a:pt x="42690" y="45600"/>
                </a:lnTo>
                <a:lnTo>
                  <a:pt x="42640" y="45620"/>
                </a:lnTo>
                <a:lnTo>
                  <a:pt x="42590" y="45620"/>
                </a:lnTo>
                <a:lnTo>
                  <a:pt x="42550" y="45590"/>
                </a:lnTo>
                <a:lnTo>
                  <a:pt x="42500" y="45550"/>
                </a:lnTo>
                <a:lnTo>
                  <a:pt x="42440" y="45510"/>
                </a:lnTo>
                <a:lnTo>
                  <a:pt x="42370" y="45490"/>
                </a:lnTo>
                <a:lnTo>
                  <a:pt x="42270" y="45460"/>
                </a:lnTo>
                <a:lnTo>
                  <a:pt x="42210" y="45470"/>
                </a:lnTo>
                <a:lnTo>
                  <a:pt x="42160" y="45510"/>
                </a:lnTo>
                <a:lnTo>
                  <a:pt x="42070" y="45600"/>
                </a:lnTo>
                <a:lnTo>
                  <a:pt x="42030" y="45650"/>
                </a:lnTo>
                <a:lnTo>
                  <a:pt x="42000" y="45710"/>
                </a:lnTo>
                <a:lnTo>
                  <a:pt x="41980" y="45760"/>
                </a:lnTo>
                <a:lnTo>
                  <a:pt x="41960" y="45800"/>
                </a:lnTo>
                <a:lnTo>
                  <a:pt x="41900" y="45870"/>
                </a:lnTo>
                <a:lnTo>
                  <a:pt x="41780" y="45900"/>
                </a:lnTo>
                <a:lnTo>
                  <a:pt x="41740" y="45930"/>
                </a:lnTo>
                <a:lnTo>
                  <a:pt x="41710" y="45960"/>
                </a:lnTo>
                <a:lnTo>
                  <a:pt x="41650" y="46020"/>
                </a:lnTo>
                <a:lnTo>
                  <a:pt x="41590" y="46050"/>
                </a:lnTo>
                <a:lnTo>
                  <a:pt x="41530" y="46040"/>
                </a:lnTo>
                <a:lnTo>
                  <a:pt x="41490" y="46000"/>
                </a:lnTo>
                <a:lnTo>
                  <a:pt x="41460" y="45940"/>
                </a:lnTo>
                <a:lnTo>
                  <a:pt x="41440" y="45880"/>
                </a:lnTo>
                <a:lnTo>
                  <a:pt x="41410" y="45830"/>
                </a:lnTo>
                <a:lnTo>
                  <a:pt x="41350" y="45790"/>
                </a:lnTo>
                <a:lnTo>
                  <a:pt x="41230" y="45730"/>
                </a:lnTo>
                <a:lnTo>
                  <a:pt x="41160" y="45730"/>
                </a:lnTo>
                <a:lnTo>
                  <a:pt x="41120" y="45740"/>
                </a:lnTo>
                <a:lnTo>
                  <a:pt x="41090" y="45790"/>
                </a:lnTo>
                <a:lnTo>
                  <a:pt x="41040" y="45830"/>
                </a:lnTo>
                <a:lnTo>
                  <a:pt x="40910" y="45910"/>
                </a:lnTo>
                <a:lnTo>
                  <a:pt x="40820" y="45950"/>
                </a:lnTo>
                <a:lnTo>
                  <a:pt x="40740" y="45940"/>
                </a:lnTo>
                <a:lnTo>
                  <a:pt x="40180" y="45690"/>
                </a:lnTo>
                <a:lnTo>
                  <a:pt x="40120" y="45650"/>
                </a:lnTo>
                <a:lnTo>
                  <a:pt x="40020" y="45570"/>
                </a:lnTo>
                <a:lnTo>
                  <a:pt x="39950" y="45520"/>
                </a:lnTo>
                <a:lnTo>
                  <a:pt x="39870" y="45470"/>
                </a:lnTo>
                <a:lnTo>
                  <a:pt x="39710" y="45410"/>
                </a:lnTo>
                <a:lnTo>
                  <a:pt x="39620" y="45390"/>
                </a:lnTo>
                <a:lnTo>
                  <a:pt x="39530" y="45390"/>
                </a:lnTo>
                <a:lnTo>
                  <a:pt x="39290" y="45500"/>
                </a:lnTo>
                <a:lnTo>
                  <a:pt x="39170" y="45580"/>
                </a:lnTo>
                <a:lnTo>
                  <a:pt x="39090" y="45600"/>
                </a:lnTo>
                <a:lnTo>
                  <a:pt x="39030" y="45580"/>
                </a:lnTo>
                <a:lnTo>
                  <a:pt x="38980" y="45540"/>
                </a:lnTo>
                <a:lnTo>
                  <a:pt x="38930" y="45480"/>
                </a:lnTo>
                <a:lnTo>
                  <a:pt x="38870" y="45430"/>
                </a:lnTo>
                <a:lnTo>
                  <a:pt x="38670" y="45340"/>
                </a:lnTo>
                <a:lnTo>
                  <a:pt x="38520" y="45230"/>
                </a:lnTo>
                <a:lnTo>
                  <a:pt x="38470" y="45240"/>
                </a:lnTo>
                <a:lnTo>
                  <a:pt x="38420" y="45280"/>
                </a:lnTo>
                <a:lnTo>
                  <a:pt x="38380" y="45320"/>
                </a:lnTo>
                <a:lnTo>
                  <a:pt x="38290" y="45390"/>
                </a:lnTo>
                <a:lnTo>
                  <a:pt x="38260" y="45420"/>
                </a:lnTo>
                <a:lnTo>
                  <a:pt x="38190" y="45510"/>
                </a:lnTo>
                <a:lnTo>
                  <a:pt x="38100" y="45600"/>
                </a:lnTo>
                <a:lnTo>
                  <a:pt x="38060" y="45650"/>
                </a:lnTo>
                <a:lnTo>
                  <a:pt x="38020" y="45700"/>
                </a:lnTo>
                <a:lnTo>
                  <a:pt x="37960" y="45760"/>
                </a:lnTo>
                <a:lnTo>
                  <a:pt x="37880" y="45810"/>
                </a:lnTo>
                <a:lnTo>
                  <a:pt x="37720" y="45860"/>
                </a:lnTo>
                <a:lnTo>
                  <a:pt x="37560" y="45950"/>
                </a:lnTo>
                <a:lnTo>
                  <a:pt x="37310" y="46160"/>
                </a:lnTo>
                <a:lnTo>
                  <a:pt x="37270" y="46210"/>
                </a:lnTo>
                <a:lnTo>
                  <a:pt x="37170" y="46380"/>
                </a:lnTo>
                <a:lnTo>
                  <a:pt x="37140" y="46440"/>
                </a:lnTo>
                <a:lnTo>
                  <a:pt x="37130" y="46500"/>
                </a:lnTo>
                <a:lnTo>
                  <a:pt x="37160" y="46560"/>
                </a:lnTo>
                <a:lnTo>
                  <a:pt x="37190" y="46610"/>
                </a:lnTo>
                <a:lnTo>
                  <a:pt x="37420" y="46940"/>
                </a:lnTo>
                <a:lnTo>
                  <a:pt x="37440" y="47000"/>
                </a:lnTo>
                <a:lnTo>
                  <a:pt x="37470" y="47110"/>
                </a:lnTo>
                <a:lnTo>
                  <a:pt x="37500" y="47170"/>
                </a:lnTo>
                <a:lnTo>
                  <a:pt x="37640" y="47390"/>
                </a:lnTo>
                <a:lnTo>
                  <a:pt x="37670" y="47450"/>
                </a:lnTo>
                <a:lnTo>
                  <a:pt x="37700" y="47520"/>
                </a:lnTo>
                <a:lnTo>
                  <a:pt x="37830" y="48150"/>
                </a:lnTo>
                <a:lnTo>
                  <a:pt x="37880" y="48270"/>
                </a:lnTo>
                <a:lnTo>
                  <a:pt x="37880" y="48400"/>
                </a:lnTo>
                <a:lnTo>
                  <a:pt x="37900" y="48470"/>
                </a:lnTo>
                <a:lnTo>
                  <a:pt x="37930" y="48520"/>
                </a:lnTo>
                <a:lnTo>
                  <a:pt x="38010" y="48620"/>
                </a:lnTo>
                <a:lnTo>
                  <a:pt x="38040" y="48680"/>
                </a:lnTo>
                <a:lnTo>
                  <a:pt x="38050" y="48750"/>
                </a:lnTo>
                <a:lnTo>
                  <a:pt x="38030" y="48830"/>
                </a:lnTo>
                <a:lnTo>
                  <a:pt x="38030" y="48900"/>
                </a:lnTo>
                <a:lnTo>
                  <a:pt x="38120" y="49070"/>
                </a:lnTo>
                <a:lnTo>
                  <a:pt x="38250" y="49190"/>
                </a:lnTo>
                <a:lnTo>
                  <a:pt x="38280" y="49230"/>
                </a:lnTo>
                <a:lnTo>
                  <a:pt x="38310" y="49270"/>
                </a:lnTo>
                <a:lnTo>
                  <a:pt x="38330" y="49320"/>
                </a:lnTo>
                <a:lnTo>
                  <a:pt x="38370" y="49540"/>
                </a:lnTo>
                <a:lnTo>
                  <a:pt x="38370" y="49640"/>
                </a:lnTo>
                <a:lnTo>
                  <a:pt x="38340" y="49740"/>
                </a:lnTo>
                <a:lnTo>
                  <a:pt x="38270" y="49880"/>
                </a:lnTo>
                <a:lnTo>
                  <a:pt x="38240" y="49980"/>
                </a:lnTo>
                <a:lnTo>
                  <a:pt x="38240" y="50060"/>
                </a:lnTo>
                <a:lnTo>
                  <a:pt x="38250" y="50120"/>
                </a:lnTo>
                <a:lnTo>
                  <a:pt x="38280" y="50170"/>
                </a:lnTo>
                <a:lnTo>
                  <a:pt x="38300" y="50190"/>
                </a:lnTo>
                <a:lnTo>
                  <a:pt x="38350" y="50210"/>
                </a:lnTo>
                <a:lnTo>
                  <a:pt x="38400" y="50230"/>
                </a:lnTo>
                <a:lnTo>
                  <a:pt x="38430" y="50280"/>
                </a:lnTo>
                <a:lnTo>
                  <a:pt x="38450" y="50350"/>
                </a:lnTo>
                <a:lnTo>
                  <a:pt x="38470" y="50420"/>
                </a:lnTo>
                <a:lnTo>
                  <a:pt x="38510" y="50540"/>
                </a:lnTo>
                <a:lnTo>
                  <a:pt x="38570" y="50860"/>
                </a:lnTo>
                <a:lnTo>
                  <a:pt x="38600" y="50920"/>
                </a:lnTo>
                <a:lnTo>
                  <a:pt x="38630" y="50990"/>
                </a:lnTo>
                <a:lnTo>
                  <a:pt x="38650" y="51060"/>
                </a:lnTo>
                <a:lnTo>
                  <a:pt x="38660" y="51140"/>
                </a:lnTo>
                <a:lnTo>
                  <a:pt x="38630" y="51240"/>
                </a:lnTo>
                <a:lnTo>
                  <a:pt x="38590" y="51320"/>
                </a:lnTo>
                <a:lnTo>
                  <a:pt x="38520" y="51430"/>
                </a:lnTo>
                <a:lnTo>
                  <a:pt x="38500" y="51510"/>
                </a:lnTo>
                <a:lnTo>
                  <a:pt x="38510" y="51570"/>
                </a:lnTo>
                <a:lnTo>
                  <a:pt x="38530" y="51630"/>
                </a:lnTo>
                <a:lnTo>
                  <a:pt x="38570" y="51710"/>
                </a:lnTo>
                <a:lnTo>
                  <a:pt x="38610" y="51750"/>
                </a:lnTo>
                <a:lnTo>
                  <a:pt x="38660" y="51800"/>
                </a:lnTo>
                <a:lnTo>
                  <a:pt x="38930" y="51990"/>
                </a:lnTo>
                <a:lnTo>
                  <a:pt x="38970" y="52040"/>
                </a:lnTo>
                <a:lnTo>
                  <a:pt x="39010" y="52090"/>
                </a:lnTo>
                <a:lnTo>
                  <a:pt x="39010" y="52170"/>
                </a:lnTo>
                <a:lnTo>
                  <a:pt x="38960" y="52210"/>
                </a:lnTo>
                <a:lnTo>
                  <a:pt x="38900" y="52240"/>
                </a:lnTo>
                <a:lnTo>
                  <a:pt x="38770" y="52240"/>
                </a:lnTo>
                <a:lnTo>
                  <a:pt x="38630" y="52270"/>
                </a:lnTo>
                <a:lnTo>
                  <a:pt x="38530" y="52320"/>
                </a:lnTo>
                <a:lnTo>
                  <a:pt x="38460" y="52330"/>
                </a:lnTo>
                <a:lnTo>
                  <a:pt x="38400" y="52310"/>
                </a:lnTo>
                <a:lnTo>
                  <a:pt x="38350" y="52290"/>
                </a:lnTo>
                <a:lnTo>
                  <a:pt x="38180" y="52240"/>
                </a:lnTo>
                <a:lnTo>
                  <a:pt x="38060" y="52190"/>
                </a:lnTo>
                <a:lnTo>
                  <a:pt x="37990" y="52190"/>
                </a:lnTo>
                <a:lnTo>
                  <a:pt x="37920" y="52200"/>
                </a:lnTo>
                <a:lnTo>
                  <a:pt x="37850" y="52230"/>
                </a:lnTo>
                <a:lnTo>
                  <a:pt x="37760" y="52290"/>
                </a:lnTo>
                <a:lnTo>
                  <a:pt x="37700" y="52360"/>
                </a:lnTo>
                <a:lnTo>
                  <a:pt x="37650" y="52470"/>
                </a:lnTo>
                <a:lnTo>
                  <a:pt x="37580" y="52550"/>
                </a:lnTo>
                <a:lnTo>
                  <a:pt x="37500" y="52590"/>
                </a:lnTo>
                <a:lnTo>
                  <a:pt x="37290" y="52650"/>
                </a:lnTo>
                <a:lnTo>
                  <a:pt x="37220" y="52650"/>
                </a:lnTo>
                <a:lnTo>
                  <a:pt x="37140" y="52640"/>
                </a:lnTo>
                <a:lnTo>
                  <a:pt x="37000" y="52600"/>
                </a:lnTo>
                <a:lnTo>
                  <a:pt x="36940" y="52560"/>
                </a:lnTo>
                <a:lnTo>
                  <a:pt x="36820" y="52490"/>
                </a:lnTo>
                <a:lnTo>
                  <a:pt x="36640" y="52410"/>
                </a:lnTo>
                <a:lnTo>
                  <a:pt x="36570" y="52410"/>
                </a:lnTo>
                <a:lnTo>
                  <a:pt x="36450" y="52440"/>
                </a:lnTo>
                <a:lnTo>
                  <a:pt x="36400" y="52440"/>
                </a:lnTo>
                <a:lnTo>
                  <a:pt x="36290" y="52380"/>
                </a:lnTo>
                <a:lnTo>
                  <a:pt x="36180" y="52390"/>
                </a:lnTo>
                <a:lnTo>
                  <a:pt x="36100" y="52380"/>
                </a:lnTo>
                <a:lnTo>
                  <a:pt x="35960" y="52350"/>
                </a:lnTo>
                <a:lnTo>
                  <a:pt x="35790" y="52370"/>
                </a:lnTo>
                <a:lnTo>
                  <a:pt x="35700" y="52370"/>
                </a:lnTo>
                <a:lnTo>
                  <a:pt x="35560" y="52330"/>
                </a:lnTo>
                <a:lnTo>
                  <a:pt x="35500" y="52300"/>
                </a:lnTo>
                <a:lnTo>
                  <a:pt x="35450" y="52250"/>
                </a:lnTo>
                <a:lnTo>
                  <a:pt x="35190" y="51880"/>
                </a:lnTo>
                <a:lnTo>
                  <a:pt x="35110" y="51780"/>
                </a:lnTo>
                <a:lnTo>
                  <a:pt x="35070" y="51740"/>
                </a:lnTo>
                <a:lnTo>
                  <a:pt x="35030" y="51720"/>
                </a:lnTo>
                <a:lnTo>
                  <a:pt x="34980" y="51710"/>
                </a:lnTo>
                <a:lnTo>
                  <a:pt x="34920" y="51690"/>
                </a:lnTo>
                <a:lnTo>
                  <a:pt x="34860" y="51690"/>
                </a:lnTo>
                <a:lnTo>
                  <a:pt x="34790" y="51690"/>
                </a:lnTo>
                <a:lnTo>
                  <a:pt x="34720" y="51700"/>
                </a:lnTo>
                <a:lnTo>
                  <a:pt x="34580" y="51740"/>
                </a:lnTo>
                <a:lnTo>
                  <a:pt x="34520" y="51760"/>
                </a:lnTo>
                <a:lnTo>
                  <a:pt x="34470" y="51760"/>
                </a:lnTo>
                <a:lnTo>
                  <a:pt x="34330" y="51720"/>
                </a:lnTo>
                <a:lnTo>
                  <a:pt x="34120" y="51700"/>
                </a:lnTo>
                <a:lnTo>
                  <a:pt x="33850" y="51600"/>
                </a:lnTo>
                <a:lnTo>
                  <a:pt x="33710" y="51570"/>
                </a:lnTo>
                <a:lnTo>
                  <a:pt x="33590" y="51400"/>
                </a:lnTo>
                <a:lnTo>
                  <a:pt x="33480" y="51190"/>
                </a:lnTo>
                <a:lnTo>
                  <a:pt x="33430" y="50960"/>
                </a:lnTo>
                <a:lnTo>
                  <a:pt x="33480" y="50570"/>
                </a:lnTo>
                <a:lnTo>
                  <a:pt x="33560" y="50360"/>
                </a:lnTo>
                <a:lnTo>
                  <a:pt x="33560" y="49960"/>
                </a:lnTo>
                <a:lnTo>
                  <a:pt x="33560" y="49940"/>
                </a:lnTo>
                <a:lnTo>
                  <a:pt x="33530" y="49890"/>
                </a:lnTo>
                <a:lnTo>
                  <a:pt x="33520" y="49870"/>
                </a:lnTo>
                <a:lnTo>
                  <a:pt x="33530" y="49820"/>
                </a:lnTo>
                <a:lnTo>
                  <a:pt x="33590" y="49770"/>
                </a:lnTo>
                <a:lnTo>
                  <a:pt x="33600" y="49730"/>
                </a:lnTo>
                <a:lnTo>
                  <a:pt x="33640" y="49570"/>
                </a:lnTo>
                <a:lnTo>
                  <a:pt x="33650" y="49500"/>
                </a:lnTo>
                <a:lnTo>
                  <a:pt x="33620" y="49290"/>
                </a:lnTo>
                <a:lnTo>
                  <a:pt x="33470" y="48830"/>
                </a:lnTo>
                <a:lnTo>
                  <a:pt x="33170" y="48010"/>
                </a:lnTo>
                <a:lnTo>
                  <a:pt x="32720" y="47380"/>
                </a:lnTo>
                <a:lnTo>
                  <a:pt x="32320" y="46790"/>
                </a:lnTo>
                <a:lnTo>
                  <a:pt x="32270" y="46590"/>
                </a:lnTo>
                <a:lnTo>
                  <a:pt x="32270" y="45280"/>
                </a:lnTo>
                <a:lnTo>
                  <a:pt x="32020" y="43990"/>
                </a:lnTo>
                <a:lnTo>
                  <a:pt x="32010" y="43560"/>
                </a:lnTo>
                <a:lnTo>
                  <a:pt x="32200" y="42740"/>
                </a:lnTo>
                <a:lnTo>
                  <a:pt x="32230" y="42450"/>
                </a:lnTo>
                <a:lnTo>
                  <a:pt x="32190" y="42350"/>
                </a:lnTo>
                <a:lnTo>
                  <a:pt x="32040" y="42210"/>
                </a:lnTo>
                <a:lnTo>
                  <a:pt x="31960" y="41910"/>
                </a:lnTo>
                <a:lnTo>
                  <a:pt x="31560" y="41340"/>
                </a:lnTo>
                <a:lnTo>
                  <a:pt x="31520" y="41180"/>
                </a:lnTo>
                <a:lnTo>
                  <a:pt x="31530" y="40980"/>
                </a:lnTo>
                <a:lnTo>
                  <a:pt x="31580" y="40570"/>
                </a:lnTo>
                <a:lnTo>
                  <a:pt x="31650" y="40380"/>
                </a:lnTo>
                <a:lnTo>
                  <a:pt x="31970" y="39850"/>
                </a:lnTo>
                <a:lnTo>
                  <a:pt x="32080" y="39580"/>
                </a:lnTo>
                <a:lnTo>
                  <a:pt x="32120" y="39560"/>
                </a:lnTo>
                <a:lnTo>
                  <a:pt x="32190" y="39600"/>
                </a:lnTo>
                <a:lnTo>
                  <a:pt x="32230" y="39550"/>
                </a:lnTo>
                <a:lnTo>
                  <a:pt x="32290" y="39360"/>
                </a:lnTo>
                <a:lnTo>
                  <a:pt x="32770" y="38610"/>
                </a:lnTo>
                <a:lnTo>
                  <a:pt x="32870" y="38500"/>
                </a:lnTo>
                <a:lnTo>
                  <a:pt x="32920" y="38400"/>
                </a:lnTo>
                <a:lnTo>
                  <a:pt x="32940" y="38310"/>
                </a:lnTo>
                <a:lnTo>
                  <a:pt x="32960" y="38000"/>
                </a:lnTo>
                <a:lnTo>
                  <a:pt x="33130" y="38000"/>
                </a:lnTo>
                <a:lnTo>
                  <a:pt x="33290" y="37750"/>
                </a:lnTo>
                <a:lnTo>
                  <a:pt x="33500" y="37190"/>
                </a:lnTo>
                <a:lnTo>
                  <a:pt x="33540" y="37120"/>
                </a:lnTo>
                <a:lnTo>
                  <a:pt x="33710" y="36940"/>
                </a:lnTo>
                <a:lnTo>
                  <a:pt x="33750" y="36890"/>
                </a:lnTo>
                <a:lnTo>
                  <a:pt x="33800" y="36740"/>
                </a:lnTo>
                <a:lnTo>
                  <a:pt x="33840" y="36670"/>
                </a:lnTo>
                <a:lnTo>
                  <a:pt x="33950" y="36550"/>
                </a:lnTo>
                <a:lnTo>
                  <a:pt x="34020" y="36430"/>
                </a:lnTo>
                <a:lnTo>
                  <a:pt x="34140" y="36160"/>
                </a:lnTo>
                <a:lnTo>
                  <a:pt x="34310" y="35910"/>
                </a:lnTo>
                <a:lnTo>
                  <a:pt x="34530" y="35670"/>
                </a:lnTo>
                <a:lnTo>
                  <a:pt x="34710" y="35410"/>
                </a:lnTo>
                <a:lnTo>
                  <a:pt x="34770" y="35120"/>
                </a:lnTo>
                <a:lnTo>
                  <a:pt x="34730" y="34990"/>
                </a:lnTo>
                <a:lnTo>
                  <a:pt x="34620" y="34710"/>
                </a:lnTo>
                <a:lnTo>
                  <a:pt x="34590" y="34580"/>
                </a:lnTo>
                <a:lnTo>
                  <a:pt x="34620" y="34420"/>
                </a:lnTo>
                <a:lnTo>
                  <a:pt x="34700" y="34340"/>
                </a:lnTo>
                <a:lnTo>
                  <a:pt x="34760" y="34380"/>
                </a:lnTo>
                <a:lnTo>
                  <a:pt x="34770" y="34540"/>
                </a:lnTo>
                <a:lnTo>
                  <a:pt x="34870" y="34370"/>
                </a:lnTo>
                <a:lnTo>
                  <a:pt x="34920" y="34180"/>
                </a:lnTo>
                <a:lnTo>
                  <a:pt x="34910" y="34000"/>
                </a:lnTo>
                <a:lnTo>
                  <a:pt x="34850" y="33820"/>
                </a:lnTo>
                <a:lnTo>
                  <a:pt x="34620" y="33460"/>
                </a:lnTo>
                <a:lnTo>
                  <a:pt x="34520" y="33260"/>
                </a:lnTo>
                <a:lnTo>
                  <a:pt x="34510" y="33050"/>
                </a:lnTo>
                <a:lnTo>
                  <a:pt x="34530" y="32970"/>
                </a:lnTo>
                <a:lnTo>
                  <a:pt x="34580" y="32880"/>
                </a:lnTo>
                <a:lnTo>
                  <a:pt x="34640" y="32790"/>
                </a:lnTo>
                <a:lnTo>
                  <a:pt x="34700" y="32720"/>
                </a:lnTo>
                <a:lnTo>
                  <a:pt x="34740" y="32650"/>
                </a:lnTo>
                <a:lnTo>
                  <a:pt x="34760" y="32560"/>
                </a:lnTo>
                <a:lnTo>
                  <a:pt x="34780" y="32190"/>
                </a:lnTo>
                <a:lnTo>
                  <a:pt x="34800" y="32100"/>
                </a:lnTo>
                <a:lnTo>
                  <a:pt x="34850" y="32040"/>
                </a:lnTo>
                <a:lnTo>
                  <a:pt x="34950" y="32020"/>
                </a:lnTo>
                <a:lnTo>
                  <a:pt x="35160" y="32010"/>
                </a:lnTo>
                <a:lnTo>
                  <a:pt x="35380" y="31980"/>
                </a:lnTo>
                <a:lnTo>
                  <a:pt x="36750" y="32110"/>
                </a:lnTo>
                <a:lnTo>
                  <a:pt x="36920" y="32070"/>
                </a:lnTo>
                <a:lnTo>
                  <a:pt x="37000" y="32080"/>
                </a:lnTo>
                <a:lnTo>
                  <a:pt x="37150" y="32200"/>
                </a:lnTo>
                <a:lnTo>
                  <a:pt x="37260" y="32270"/>
                </a:lnTo>
                <a:lnTo>
                  <a:pt x="37370" y="32300"/>
                </a:lnTo>
                <a:lnTo>
                  <a:pt x="37460" y="32270"/>
                </a:lnTo>
                <a:lnTo>
                  <a:pt x="37520" y="32190"/>
                </a:lnTo>
                <a:lnTo>
                  <a:pt x="37560" y="32130"/>
                </a:lnTo>
                <a:lnTo>
                  <a:pt x="37610" y="32070"/>
                </a:lnTo>
                <a:lnTo>
                  <a:pt x="37690" y="32020"/>
                </a:lnTo>
                <a:lnTo>
                  <a:pt x="37780" y="32000"/>
                </a:lnTo>
                <a:lnTo>
                  <a:pt x="37960" y="31970"/>
                </a:lnTo>
                <a:lnTo>
                  <a:pt x="38040" y="31930"/>
                </a:lnTo>
                <a:lnTo>
                  <a:pt x="37990" y="31890"/>
                </a:lnTo>
                <a:lnTo>
                  <a:pt x="38360" y="31710"/>
                </a:lnTo>
                <a:lnTo>
                  <a:pt x="38540" y="31600"/>
                </a:lnTo>
                <a:lnTo>
                  <a:pt x="38660" y="31440"/>
                </a:lnTo>
                <a:lnTo>
                  <a:pt x="38880" y="31080"/>
                </a:lnTo>
                <a:lnTo>
                  <a:pt x="39020" y="30900"/>
                </a:lnTo>
                <a:lnTo>
                  <a:pt x="39160" y="30760"/>
                </a:lnTo>
                <a:lnTo>
                  <a:pt x="39330" y="30660"/>
                </a:lnTo>
                <a:lnTo>
                  <a:pt x="39720" y="30500"/>
                </a:lnTo>
                <a:lnTo>
                  <a:pt x="39960" y="30330"/>
                </a:lnTo>
                <a:lnTo>
                  <a:pt x="40010" y="30370"/>
                </a:lnTo>
                <a:lnTo>
                  <a:pt x="40020" y="30460"/>
                </a:lnTo>
                <a:lnTo>
                  <a:pt x="40030" y="30670"/>
                </a:lnTo>
                <a:lnTo>
                  <a:pt x="40140" y="31030"/>
                </a:lnTo>
                <a:lnTo>
                  <a:pt x="40150" y="31060"/>
                </a:lnTo>
                <a:lnTo>
                  <a:pt x="40150" y="31120"/>
                </a:lnTo>
                <a:lnTo>
                  <a:pt x="40150" y="31170"/>
                </a:lnTo>
                <a:lnTo>
                  <a:pt x="40110" y="31300"/>
                </a:lnTo>
                <a:lnTo>
                  <a:pt x="40100" y="31410"/>
                </a:lnTo>
                <a:lnTo>
                  <a:pt x="40110" y="31500"/>
                </a:lnTo>
                <a:lnTo>
                  <a:pt x="40160" y="31560"/>
                </a:lnTo>
                <a:lnTo>
                  <a:pt x="40260" y="31580"/>
                </a:lnTo>
                <a:lnTo>
                  <a:pt x="40360" y="31540"/>
                </a:lnTo>
                <a:lnTo>
                  <a:pt x="40420" y="31470"/>
                </a:lnTo>
                <a:lnTo>
                  <a:pt x="40470" y="31390"/>
                </a:lnTo>
                <a:lnTo>
                  <a:pt x="40540" y="31330"/>
                </a:lnTo>
                <a:lnTo>
                  <a:pt x="40750" y="31240"/>
                </a:lnTo>
                <a:lnTo>
                  <a:pt x="40840" y="31180"/>
                </a:lnTo>
                <a:lnTo>
                  <a:pt x="40880" y="31080"/>
                </a:lnTo>
                <a:lnTo>
                  <a:pt x="40870" y="31020"/>
                </a:lnTo>
                <a:lnTo>
                  <a:pt x="40740" y="30980"/>
                </a:lnTo>
                <a:lnTo>
                  <a:pt x="40670" y="30900"/>
                </a:lnTo>
                <a:lnTo>
                  <a:pt x="40620" y="30790"/>
                </a:lnTo>
                <a:lnTo>
                  <a:pt x="40620" y="30710"/>
                </a:lnTo>
                <a:lnTo>
                  <a:pt x="40670" y="30650"/>
                </a:lnTo>
                <a:lnTo>
                  <a:pt x="41700" y="30540"/>
                </a:lnTo>
                <a:lnTo>
                  <a:pt x="41740" y="30530"/>
                </a:lnTo>
                <a:lnTo>
                  <a:pt x="41790" y="30510"/>
                </a:lnTo>
                <a:lnTo>
                  <a:pt x="41870" y="30450"/>
                </a:lnTo>
                <a:lnTo>
                  <a:pt x="41920" y="30630"/>
                </a:lnTo>
                <a:lnTo>
                  <a:pt x="41970" y="30700"/>
                </a:lnTo>
                <a:lnTo>
                  <a:pt x="41990" y="30720"/>
                </a:lnTo>
                <a:lnTo>
                  <a:pt x="42000" y="30740"/>
                </a:lnTo>
                <a:lnTo>
                  <a:pt x="42000" y="30830"/>
                </a:lnTo>
                <a:lnTo>
                  <a:pt x="41930" y="31020"/>
                </a:lnTo>
                <a:lnTo>
                  <a:pt x="41940" y="31090"/>
                </a:lnTo>
                <a:lnTo>
                  <a:pt x="42050" y="31040"/>
                </a:lnTo>
                <a:lnTo>
                  <a:pt x="42090" y="31160"/>
                </a:lnTo>
                <a:lnTo>
                  <a:pt x="42140" y="31150"/>
                </a:lnTo>
                <a:lnTo>
                  <a:pt x="42200" y="31040"/>
                </a:lnTo>
                <a:lnTo>
                  <a:pt x="42130" y="30700"/>
                </a:lnTo>
                <a:lnTo>
                  <a:pt x="42150" y="30630"/>
                </a:lnTo>
                <a:lnTo>
                  <a:pt x="42250" y="30520"/>
                </a:lnTo>
                <a:lnTo>
                  <a:pt x="42300" y="30450"/>
                </a:lnTo>
                <a:lnTo>
                  <a:pt x="42290" y="30430"/>
                </a:lnTo>
                <a:lnTo>
                  <a:pt x="42300" y="30270"/>
                </a:lnTo>
                <a:lnTo>
                  <a:pt x="42310" y="30210"/>
                </a:lnTo>
                <a:lnTo>
                  <a:pt x="42330" y="30160"/>
                </a:lnTo>
                <a:lnTo>
                  <a:pt x="42350" y="30110"/>
                </a:lnTo>
                <a:lnTo>
                  <a:pt x="42350" y="30050"/>
                </a:lnTo>
                <a:lnTo>
                  <a:pt x="42300" y="29960"/>
                </a:lnTo>
                <a:lnTo>
                  <a:pt x="42230" y="29910"/>
                </a:lnTo>
                <a:lnTo>
                  <a:pt x="42190" y="29850"/>
                </a:lnTo>
                <a:lnTo>
                  <a:pt x="42240" y="29760"/>
                </a:lnTo>
                <a:lnTo>
                  <a:pt x="42440" y="29540"/>
                </a:lnTo>
                <a:lnTo>
                  <a:pt x="42650" y="29410"/>
                </a:lnTo>
                <a:lnTo>
                  <a:pt x="42710" y="29400"/>
                </a:lnTo>
                <a:lnTo>
                  <a:pt x="42820" y="29440"/>
                </a:lnTo>
                <a:lnTo>
                  <a:pt x="42910" y="29470"/>
                </a:lnTo>
                <a:lnTo>
                  <a:pt x="43010" y="29470"/>
                </a:lnTo>
                <a:lnTo>
                  <a:pt x="43100" y="29480"/>
                </a:lnTo>
                <a:lnTo>
                  <a:pt x="43330" y="29620"/>
                </a:lnTo>
                <a:lnTo>
                  <a:pt x="43470" y="29600"/>
                </a:lnTo>
                <a:lnTo>
                  <a:pt x="43850" y="29380"/>
                </a:lnTo>
                <a:lnTo>
                  <a:pt x="43930" y="29350"/>
                </a:lnTo>
                <a:lnTo>
                  <a:pt x="44020" y="29330"/>
                </a:lnTo>
                <a:lnTo>
                  <a:pt x="44110" y="29330"/>
                </a:lnTo>
                <a:lnTo>
                  <a:pt x="44250" y="29350"/>
                </a:lnTo>
                <a:lnTo>
                  <a:pt x="44300" y="29410"/>
                </a:lnTo>
                <a:lnTo>
                  <a:pt x="44290" y="29620"/>
                </a:lnTo>
                <a:lnTo>
                  <a:pt x="44290" y="29720"/>
                </a:lnTo>
                <a:lnTo>
                  <a:pt x="44310" y="29780"/>
                </a:lnTo>
                <a:lnTo>
                  <a:pt x="44370" y="29800"/>
                </a:lnTo>
                <a:lnTo>
                  <a:pt x="44460" y="29820"/>
                </a:lnTo>
                <a:lnTo>
                  <a:pt x="44510" y="29830"/>
                </a:lnTo>
                <a:lnTo>
                  <a:pt x="44620" y="29820"/>
                </a:lnTo>
                <a:lnTo>
                  <a:pt x="44670" y="29820"/>
                </a:lnTo>
                <a:lnTo>
                  <a:pt x="44840" y="29920"/>
                </a:lnTo>
                <a:lnTo>
                  <a:pt x="44990" y="29920"/>
                </a:lnTo>
                <a:lnTo>
                  <a:pt x="44990" y="29880"/>
                </a:lnTo>
                <a:lnTo>
                  <a:pt x="44930" y="29800"/>
                </a:lnTo>
                <a:lnTo>
                  <a:pt x="44890" y="29690"/>
                </a:lnTo>
                <a:lnTo>
                  <a:pt x="44910" y="29620"/>
                </a:lnTo>
                <a:lnTo>
                  <a:pt x="44970" y="29560"/>
                </a:lnTo>
                <a:lnTo>
                  <a:pt x="45020" y="29490"/>
                </a:lnTo>
                <a:lnTo>
                  <a:pt x="45020" y="29380"/>
                </a:lnTo>
                <a:lnTo>
                  <a:pt x="44870" y="29460"/>
                </a:lnTo>
                <a:lnTo>
                  <a:pt x="44720" y="29570"/>
                </a:lnTo>
                <a:lnTo>
                  <a:pt x="44640" y="29610"/>
                </a:lnTo>
                <a:lnTo>
                  <a:pt x="44670" y="29470"/>
                </a:lnTo>
                <a:lnTo>
                  <a:pt x="44760" y="29320"/>
                </a:lnTo>
                <a:lnTo>
                  <a:pt x="44890" y="29180"/>
                </a:lnTo>
                <a:lnTo>
                  <a:pt x="45040" y="29070"/>
                </a:lnTo>
                <a:lnTo>
                  <a:pt x="45190" y="28970"/>
                </a:lnTo>
                <a:lnTo>
                  <a:pt x="45330" y="28920"/>
                </a:lnTo>
                <a:lnTo>
                  <a:pt x="45480" y="28890"/>
                </a:lnTo>
                <a:lnTo>
                  <a:pt x="45790" y="28890"/>
                </a:lnTo>
                <a:lnTo>
                  <a:pt x="45950" y="28910"/>
                </a:lnTo>
                <a:lnTo>
                  <a:pt x="46020" y="28930"/>
                </a:lnTo>
                <a:lnTo>
                  <a:pt x="46050" y="28980"/>
                </a:lnTo>
                <a:lnTo>
                  <a:pt x="46050" y="29050"/>
                </a:lnTo>
                <a:lnTo>
                  <a:pt x="46060" y="29120"/>
                </a:lnTo>
                <a:lnTo>
                  <a:pt x="46090" y="29190"/>
                </a:lnTo>
                <a:lnTo>
                  <a:pt x="46140" y="29240"/>
                </a:lnTo>
                <a:lnTo>
                  <a:pt x="46070" y="29360"/>
                </a:lnTo>
                <a:lnTo>
                  <a:pt x="46040" y="29460"/>
                </a:lnTo>
                <a:lnTo>
                  <a:pt x="45990" y="29560"/>
                </a:lnTo>
                <a:lnTo>
                  <a:pt x="45880" y="29640"/>
                </a:lnTo>
                <a:lnTo>
                  <a:pt x="46010" y="29760"/>
                </a:lnTo>
                <a:lnTo>
                  <a:pt x="46110" y="29860"/>
                </a:lnTo>
                <a:lnTo>
                  <a:pt x="46190" y="29980"/>
                </a:lnTo>
                <a:lnTo>
                  <a:pt x="46410" y="30440"/>
                </a:lnTo>
                <a:lnTo>
                  <a:pt x="46520" y="30560"/>
                </a:lnTo>
                <a:lnTo>
                  <a:pt x="46650" y="30670"/>
                </a:lnTo>
                <a:lnTo>
                  <a:pt x="46660" y="30610"/>
                </a:lnTo>
                <a:lnTo>
                  <a:pt x="46660" y="30530"/>
                </a:lnTo>
                <a:lnTo>
                  <a:pt x="46660" y="30450"/>
                </a:lnTo>
                <a:lnTo>
                  <a:pt x="46700" y="30410"/>
                </a:lnTo>
                <a:lnTo>
                  <a:pt x="46750" y="30420"/>
                </a:lnTo>
                <a:lnTo>
                  <a:pt x="46820" y="30550"/>
                </a:lnTo>
                <a:lnTo>
                  <a:pt x="46870" y="30590"/>
                </a:lnTo>
                <a:lnTo>
                  <a:pt x="46990" y="30560"/>
                </a:lnTo>
                <a:lnTo>
                  <a:pt x="47050" y="30440"/>
                </a:lnTo>
                <a:lnTo>
                  <a:pt x="47040" y="30300"/>
                </a:lnTo>
                <a:lnTo>
                  <a:pt x="47000" y="30180"/>
                </a:lnTo>
                <a:lnTo>
                  <a:pt x="47160" y="30170"/>
                </a:lnTo>
                <a:lnTo>
                  <a:pt x="47280" y="30290"/>
                </a:lnTo>
                <a:lnTo>
                  <a:pt x="47390" y="30440"/>
                </a:lnTo>
                <a:lnTo>
                  <a:pt x="47520" y="30540"/>
                </a:lnTo>
                <a:lnTo>
                  <a:pt x="47590" y="30490"/>
                </a:lnTo>
                <a:lnTo>
                  <a:pt x="47520" y="30320"/>
                </a:lnTo>
                <a:lnTo>
                  <a:pt x="47370" y="30050"/>
                </a:lnTo>
                <a:lnTo>
                  <a:pt x="47240" y="29990"/>
                </a:lnTo>
                <a:lnTo>
                  <a:pt x="46980" y="29740"/>
                </a:lnTo>
                <a:lnTo>
                  <a:pt x="46820" y="29690"/>
                </a:lnTo>
                <a:lnTo>
                  <a:pt x="46620" y="29700"/>
                </a:lnTo>
                <a:lnTo>
                  <a:pt x="46570" y="29690"/>
                </a:lnTo>
                <a:lnTo>
                  <a:pt x="46450" y="29620"/>
                </a:lnTo>
                <a:lnTo>
                  <a:pt x="46460" y="29580"/>
                </a:lnTo>
                <a:lnTo>
                  <a:pt x="46540" y="29530"/>
                </a:lnTo>
                <a:lnTo>
                  <a:pt x="46610" y="29470"/>
                </a:lnTo>
                <a:lnTo>
                  <a:pt x="46780" y="29200"/>
                </a:lnTo>
                <a:lnTo>
                  <a:pt x="46810" y="29080"/>
                </a:lnTo>
                <a:lnTo>
                  <a:pt x="46740" y="28970"/>
                </a:lnTo>
                <a:lnTo>
                  <a:pt x="46670" y="28970"/>
                </a:lnTo>
                <a:lnTo>
                  <a:pt x="46590" y="28980"/>
                </a:lnTo>
                <a:lnTo>
                  <a:pt x="46510" y="28980"/>
                </a:lnTo>
                <a:lnTo>
                  <a:pt x="46480" y="28930"/>
                </a:lnTo>
                <a:lnTo>
                  <a:pt x="46500" y="28820"/>
                </a:lnTo>
                <a:lnTo>
                  <a:pt x="46590" y="28650"/>
                </a:lnTo>
                <a:lnTo>
                  <a:pt x="46660" y="28410"/>
                </a:lnTo>
                <a:lnTo>
                  <a:pt x="46780" y="28280"/>
                </a:lnTo>
                <a:lnTo>
                  <a:pt x="47060" y="28060"/>
                </a:lnTo>
                <a:lnTo>
                  <a:pt x="47460" y="27610"/>
                </a:lnTo>
                <a:lnTo>
                  <a:pt x="47610" y="27500"/>
                </a:lnTo>
                <a:lnTo>
                  <a:pt x="47620" y="27530"/>
                </a:lnTo>
                <a:lnTo>
                  <a:pt x="47630" y="27560"/>
                </a:lnTo>
                <a:lnTo>
                  <a:pt x="47640" y="27590"/>
                </a:lnTo>
                <a:lnTo>
                  <a:pt x="47640" y="27630"/>
                </a:lnTo>
                <a:lnTo>
                  <a:pt x="47710" y="27590"/>
                </a:lnTo>
                <a:lnTo>
                  <a:pt x="47880" y="27430"/>
                </a:lnTo>
                <a:lnTo>
                  <a:pt x="48150" y="27240"/>
                </a:lnTo>
                <a:lnTo>
                  <a:pt x="48230" y="27170"/>
                </a:lnTo>
                <a:lnTo>
                  <a:pt x="48370" y="27060"/>
                </a:lnTo>
                <a:lnTo>
                  <a:pt x="48540" y="27050"/>
                </a:lnTo>
                <a:lnTo>
                  <a:pt x="48710" y="27050"/>
                </a:lnTo>
                <a:lnTo>
                  <a:pt x="48850" y="27010"/>
                </a:lnTo>
                <a:lnTo>
                  <a:pt x="48770" y="26950"/>
                </a:lnTo>
                <a:lnTo>
                  <a:pt x="48570" y="26900"/>
                </a:lnTo>
                <a:lnTo>
                  <a:pt x="48550" y="26830"/>
                </a:lnTo>
                <a:lnTo>
                  <a:pt x="48620" y="26760"/>
                </a:lnTo>
                <a:lnTo>
                  <a:pt x="48980" y="26670"/>
                </a:lnTo>
                <a:lnTo>
                  <a:pt x="49630" y="26200"/>
                </a:lnTo>
                <a:lnTo>
                  <a:pt x="50100" y="25770"/>
                </a:lnTo>
                <a:lnTo>
                  <a:pt x="50370" y="25690"/>
                </a:lnTo>
                <a:lnTo>
                  <a:pt x="50540" y="25590"/>
                </a:lnTo>
                <a:lnTo>
                  <a:pt x="50640" y="25570"/>
                </a:lnTo>
                <a:lnTo>
                  <a:pt x="50680" y="25590"/>
                </a:lnTo>
                <a:lnTo>
                  <a:pt x="50700" y="25640"/>
                </a:lnTo>
                <a:lnTo>
                  <a:pt x="50710" y="25700"/>
                </a:lnTo>
                <a:lnTo>
                  <a:pt x="50710" y="25880"/>
                </a:lnTo>
                <a:lnTo>
                  <a:pt x="50720" y="25910"/>
                </a:lnTo>
                <a:lnTo>
                  <a:pt x="50790" y="26070"/>
                </a:lnTo>
                <a:lnTo>
                  <a:pt x="50840" y="26140"/>
                </a:lnTo>
                <a:lnTo>
                  <a:pt x="50910" y="26190"/>
                </a:lnTo>
                <a:lnTo>
                  <a:pt x="51010" y="26250"/>
                </a:lnTo>
                <a:lnTo>
                  <a:pt x="51220" y="26340"/>
                </a:lnTo>
                <a:lnTo>
                  <a:pt x="51330" y="26410"/>
                </a:lnTo>
                <a:lnTo>
                  <a:pt x="51330" y="26490"/>
                </a:lnTo>
                <a:lnTo>
                  <a:pt x="51270" y="26580"/>
                </a:lnTo>
                <a:lnTo>
                  <a:pt x="51170" y="26740"/>
                </a:lnTo>
                <a:lnTo>
                  <a:pt x="51090" y="26810"/>
                </a:lnTo>
                <a:lnTo>
                  <a:pt x="51000" y="26870"/>
                </a:lnTo>
                <a:lnTo>
                  <a:pt x="50930" y="26940"/>
                </a:lnTo>
                <a:lnTo>
                  <a:pt x="50650" y="27510"/>
                </a:lnTo>
                <a:lnTo>
                  <a:pt x="50580" y="27730"/>
                </a:lnTo>
                <a:lnTo>
                  <a:pt x="50600" y="27880"/>
                </a:lnTo>
                <a:lnTo>
                  <a:pt x="50660" y="27900"/>
                </a:lnTo>
                <a:lnTo>
                  <a:pt x="50710" y="27810"/>
                </a:lnTo>
                <a:lnTo>
                  <a:pt x="50770" y="27590"/>
                </a:lnTo>
                <a:lnTo>
                  <a:pt x="50840" y="27520"/>
                </a:lnTo>
                <a:lnTo>
                  <a:pt x="50960" y="27490"/>
                </a:lnTo>
                <a:lnTo>
                  <a:pt x="51180" y="27450"/>
                </a:lnTo>
                <a:lnTo>
                  <a:pt x="51390" y="27370"/>
                </a:lnTo>
                <a:lnTo>
                  <a:pt x="51590" y="27270"/>
                </a:lnTo>
                <a:lnTo>
                  <a:pt x="51790" y="27210"/>
                </a:lnTo>
                <a:lnTo>
                  <a:pt x="51990" y="27280"/>
                </a:lnTo>
                <a:lnTo>
                  <a:pt x="52220" y="27190"/>
                </a:lnTo>
                <a:lnTo>
                  <a:pt x="52320" y="27120"/>
                </a:lnTo>
                <a:lnTo>
                  <a:pt x="52340" y="27010"/>
                </a:lnTo>
                <a:lnTo>
                  <a:pt x="52310" y="26970"/>
                </a:lnTo>
                <a:lnTo>
                  <a:pt x="52270" y="26960"/>
                </a:lnTo>
                <a:lnTo>
                  <a:pt x="52220" y="26960"/>
                </a:lnTo>
                <a:lnTo>
                  <a:pt x="52170" y="26940"/>
                </a:lnTo>
                <a:lnTo>
                  <a:pt x="52110" y="26910"/>
                </a:lnTo>
                <a:lnTo>
                  <a:pt x="52090" y="26880"/>
                </a:lnTo>
                <a:lnTo>
                  <a:pt x="51980" y="26680"/>
                </a:lnTo>
                <a:lnTo>
                  <a:pt x="51900" y="26270"/>
                </a:lnTo>
                <a:lnTo>
                  <a:pt x="51900" y="26230"/>
                </a:lnTo>
                <a:lnTo>
                  <a:pt x="51880" y="26210"/>
                </a:lnTo>
                <a:lnTo>
                  <a:pt x="51800" y="26200"/>
                </a:lnTo>
                <a:lnTo>
                  <a:pt x="51740" y="26210"/>
                </a:lnTo>
                <a:lnTo>
                  <a:pt x="51560" y="26300"/>
                </a:lnTo>
                <a:lnTo>
                  <a:pt x="51540" y="26210"/>
                </a:lnTo>
                <a:lnTo>
                  <a:pt x="51550" y="26140"/>
                </a:lnTo>
                <a:lnTo>
                  <a:pt x="51610" y="25980"/>
                </a:lnTo>
                <a:lnTo>
                  <a:pt x="51530" y="25990"/>
                </a:lnTo>
                <a:lnTo>
                  <a:pt x="51460" y="25990"/>
                </a:lnTo>
                <a:lnTo>
                  <a:pt x="51410" y="25960"/>
                </a:lnTo>
                <a:lnTo>
                  <a:pt x="51370" y="25830"/>
                </a:lnTo>
                <a:lnTo>
                  <a:pt x="51270" y="25760"/>
                </a:lnTo>
                <a:lnTo>
                  <a:pt x="51220" y="25710"/>
                </a:lnTo>
                <a:lnTo>
                  <a:pt x="51210" y="25560"/>
                </a:lnTo>
                <a:lnTo>
                  <a:pt x="51270" y="25420"/>
                </a:lnTo>
                <a:lnTo>
                  <a:pt x="51440" y="25180"/>
                </a:lnTo>
                <a:lnTo>
                  <a:pt x="51650" y="24990"/>
                </a:lnTo>
                <a:lnTo>
                  <a:pt x="51920" y="24810"/>
                </a:lnTo>
                <a:lnTo>
                  <a:pt x="52150" y="24600"/>
                </a:lnTo>
                <a:lnTo>
                  <a:pt x="52290" y="24220"/>
                </a:lnTo>
                <a:lnTo>
                  <a:pt x="52380" y="24100"/>
                </a:lnTo>
                <a:lnTo>
                  <a:pt x="52690" y="23800"/>
                </a:lnTo>
                <a:lnTo>
                  <a:pt x="52820" y="23730"/>
                </a:lnTo>
                <a:lnTo>
                  <a:pt x="52970" y="23680"/>
                </a:lnTo>
                <a:lnTo>
                  <a:pt x="53110" y="23660"/>
                </a:lnTo>
                <a:lnTo>
                  <a:pt x="53200" y="23590"/>
                </a:lnTo>
                <a:lnTo>
                  <a:pt x="53210" y="23440"/>
                </a:lnTo>
                <a:lnTo>
                  <a:pt x="53170" y="23300"/>
                </a:lnTo>
                <a:lnTo>
                  <a:pt x="53070" y="23280"/>
                </a:lnTo>
                <a:lnTo>
                  <a:pt x="53000" y="23340"/>
                </a:lnTo>
                <a:lnTo>
                  <a:pt x="52970" y="23450"/>
                </a:lnTo>
                <a:lnTo>
                  <a:pt x="52900" y="23480"/>
                </a:lnTo>
                <a:lnTo>
                  <a:pt x="52800" y="23490"/>
                </a:lnTo>
                <a:lnTo>
                  <a:pt x="52740" y="23450"/>
                </a:lnTo>
                <a:lnTo>
                  <a:pt x="52640" y="23310"/>
                </a:lnTo>
                <a:lnTo>
                  <a:pt x="52680" y="23310"/>
                </a:lnTo>
                <a:lnTo>
                  <a:pt x="52870" y="23000"/>
                </a:lnTo>
                <a:lnTo>
                  <a:pt x="53650" y="22170"/>
                </a:lnTo>
                <a:lnTo>
                  <a:pt x="53740" y="22100"/>
                </a:lnTo>
                <a:lnTo>
                  <a:pt x="53780" y="22130"/>
                </a:lnTo>
                <a:lnTo>
                  <a:pt x="53810" y="22200"/>
                </a:lnTo>
                <a:lnTo>
                  <a:pt x="53850" y="22280"/>
                </a:lnTo>
                <a:lnTo>
                  <a:pt x="53980" y="22430"/>
                </a:lnTo>
                <a:lnTo>
                  <a:pt x="53980" y="22490"/>
                </a:lnTo>
                <a:lnTo>
                  <a:pt x="53960" y="22890"/>
                </a:lnTo>
                <a:lnTo>
                  <a:pt x="53980" y="22990"/>
                </a:lnTo>
                <a:lnTo>
                  <a:pt x="54010" y="23020"/>
                </a:lnTo>
                <a:lnTo>
                  <a:pt x="54050" y="23030"/>
                </a:lnTo>
                <a:lnTo>
                  <a:pt x="54090" y="23060"/>
                </a:lnTo>
                <a:lnTo>
                  <a:pt x="54110" y="23130"/>
                </a:lnTo>
                <a:lnTo>
                  <a:pt x="54090" y="23150"/>
                </a:lnTo>
                <a:lnTo>
                  <a:pt x="54020" y="23310"/>
                </a:lnTo>
                <a:lnTo>
                  <a:pt x="53660" y="23730"/>
                </a:lnTo>
                <a:lnTo>
                  <a:pt x="53570" y="23880"/>
                </a:lnTo>
                <a:lnTo>
                  <a:pt x="53500" y="24080"/>
                </a:lnTo>
                <a:lnTo>
                  <a:pt x="53440" y="24870"/>
                </a:lnTo>
                <a:lnTo>
                  <a:pt x="53460" y="24950"/>
                </a:lnTo>
                <a:lnTo>
                  <a:pt x="53550" y="25000"/>
                </a:lnTo>
                <a:lnTo>
                  <a:pt x="53620" y="24990"/>
                </a:lnTo>
                <a:lnTo>
                  <a:pt x="53830" y="24870"/>
                </a:lnTo>
                <a:lnTo>
                  <a:pt x="53890" y="24820"/>
                </a:lnTo>
                <a:lnTo>
                  <a:pt x="54000" y="24650"/>
                </a:lnTo>
                <a:lnTo>
                  <a:pt x="54060" y="24460"/>
                </a:lnTo>
                <a:lnTo>
                  <a:pt x="54150" y="24290"/>
                </a:lnTo>
                <a:lnTo>
                  <a:pt x="54320" y="24150"/>
                </a:lnTo>
                <a:lnTo>
                  <a:pt x="54390" y="24200"/>
                </a:lnTo>
                <a:lnTo>
                  <a:pt x="54420" y="24140"/>
                </a:lnTo>
                <a:lnTo>
                  <a:pt x="54410" y="23980"/>
                </a:lnTo>
                <a:lnTo>
                  <a:pt x="54440" y="23870"/>
                </a:lnTo>
                <a:lnTo>
                  <a:pt x="54890" y="23000"/>
                </a:lnTo>
                <a:lnTo>
                  <a:pt x="54930" y="22810"/>
                </a:lnTo>
                <a:lnTo>
                  <a:pt x="54960" y="22730"/>
                </a:lnTo>
                <a:lnTo>
                  <a:pt x="55160" y="22520"/>
                </a:lnTo>
                <a:lnTo>
                  <a:pt x="55180" y="22470"/>
                </a:lnTo>
                <a:lnTo>
                  <a:pt x="55180" y="22350"/>
                </a:lnTo>
                <a:lnTo>
                  <a:pt x="55200" y="22300"/>
                </a:lnTo>
                <a:lnTo>
                  <a:pt x="55250" y="22260"/>
                </a:lnTo>
                <a:lnTo>
                  <a:pt x="55360" y="22210"/>
                </a:lnTo>
                <a:lnTo>
                  <a:pt x="55390" y="22190"/>
                </a:lnTo>
                <a:lnTo>
                  <a:pt x="55530" y="22020"/>
                </a:lnTo>
                <a:lnTo>
                  <a:pt x="55590" y="21930"/>
                </a:lnTo>
                <a:lnTo>
                  <a:pt x="55610" y="21840"/>
                </a:lnTo>
                <a:lnTo>
                  <a:pt x="55660" y="21740"/>
                </a:lnTo>
                <a:lnTo>
                  <a:pt x="55750" y="21690"/>
                </a:lnTo>
                <a:lnTo>
                  <a:pt x="55840" y="21620"/>
                </a:lnTo>
                <a:lnTo>
                  <a:pt x="55870" y="21480"/>
                </a:lnTo>
                <a:lnTo>
                  <a:pt x="56140" y="21860"/>
                </a:lnTo>
                <a:lnTo>
                  <a:pt x="56260" y="21970"/>
                </a:lnTo>
                <a:lnTo>
                  <a:pt x="56340" y="22000"/>
                </a:lnTo>
                <a:lnTo>
                  <a:pt x="56540" y="22050"/>
                </a:lnTo>
                <a:lnTo>
                  <a:pt x="56610" y="22100"/>
                </a:lnTo>
                <a:lnTo>
                  <a:pt x="56640" y="22180"/>
                </a:lnTo>
                <a:lnTo>
                  <a:pt x="56630" y="22330"/>
                </a:lnTo>
                <a:lnTo>
                  <a:pt x="56640" y="22410"/>
                </a:lnTo>
                <a:lnTo>
                  <a:pt x="56740" y="22310"/>
                </a:lnTo>
                <a:lnTo>
                  <a:pt x="56740" y="22170"/>
                </a:lnTo>
                <a:lnTo>
                  <a:pt x="56690" y="22030"/>
                </a:lnTo>
                <a:lnTo>
                  <a:pt x="56610" y="21970"/>
                </a:lnTo>
                <a:lnTo>
                  <a:pt x="56780" y="21830"/>
                </a:lnTo>
                <a:lnTo>
                  <a:pt x="56950" y="21840"/>
                </a:lnTo>
                <a:lnTo>
                  <a:pt x="57070" y="21980"/>
                </a:lnTo>
                <a:lnTo>
                  <a:pt x="57120" y="22190"/>
                </a:lnTo>
                <a:lnTo>
                  <a:pt x="57110" y="22630"/>
                </a:lnTo>
                <a:lnTo>
                  <a:pt x="57150" y="22760"/>
                </a:lnTo>
                <a:lnTo>
                  <a:pt x="57250" y="22590"/>
                </a:lnTo>
                <a:lnTo>
                  <a:pt x="57280" y="22400"/>
                </a:lnTo>
                <a:lnTo>
                  <a:pt x="57280" y="22130"/>
                </a:lnTo>
                <a:lnTo>
                  <a:pt x="57230" y="21900"/>
                </a:lnTo>
                <a:lnTo>
                  <a:pt x="57100" y="21790"/>
                </a:lnTo>
                <a:lnTo>
                  <a:pt x="57010" y="21760"/>
                </a:lnTo>
                <a:lnTo>
                  <a:pt x="56940" y="21700"/>
                </a:lnTo>
                <a:lnTo>
                  <a:pt x="56800" y="21550"/>
                </a:lnTo>
                <a:lnTo>
                  <a:pt x="56680" y="21480"/>
                </a:lnTo>
                <a:lnTo>
                  <a:pt x="56580" y="21500"/>
                </a:lnTo>
                <a:lnTo>
                  <a:pt x="56390" y="21620"/>
                </a:lnTo>
                <a:lnTo>
                  <a:pt x="56310" y="21650"/>
                </a:lnTo>
                <a:lnTo>
                  <a:pt x="56220" y="21670"/>
                </a:lnTo>
                <a:lnTo>
                  <a:pt x="56140" y="21650"/>
                </a:lnTo>
                <a:lnTo>
                  <a:pt x="56040" y="21570"/>
                </a:lnTo>
                <a:lnTo>
                  <a:pt x="55990" y="21480"/>
                </a:lnTo>
                <a:lnTo>
                  <a:pt x="55950" y="21380"/>
                </a:lnTo>
                <a:lnTo>
                  <a:pt x="55910" y="21350"/>
                </a:lnTo>
                <a:lnTo>
                  <a:pt x="55730" y="21590"/>
                </a:lnTo>
                <a:lnTo>
                  <a:pt x="55650" y="21670"/>
                </a:lnTo>
                <a:lnTo>
                  <a:pt x="55590" y="21700"/>
                </a:lnTo>
                <a:lnTo>
                  <a:pt x="55550" y="21650"/>
                </a:lnTo>
                <a:lnTo>
                  <a:pt x="55420" y="21420"/>
                </a:lnTo>
                <a:lnTo>
                  <a:pt x="55390" y="21350"/>
                </a:lnTo>
                <a:lnTo>
                  <a:pt x="55410" y="21320"/>
                </a:lnTo>
                <a:lnTo>
                  <a:pt x="55470" y="21260"/>
                </a:lnTo>
                <a:lnTo>
                  <a:pt x="55480" y="21210"/>
                </a:lnTo>
                <a:lnTo>
                  <a:pt x="55470" y="21150"/>
                </a:lnTo>
                <a:lnTo>
                  <a:pt x="55450" y="21110"/>
                </a:lnTo>
                <a:lnTo>
                  <a:pt x="55420" y="21080"/>
                </a:lnTo>
                <a:lnTo>
                  <a:pt x="55310" y="20860"/>
                </a:lnTo>
                <a:lnTo>
                  <a:pt x="55310" y="20820"/>
                </a:lnTo>
                <a:lnTo>
                  <a:pt x="55340" y="20800"/>
                </a:lnTo>
                <a:lnTo>
                  <a:pt x="55350" y="20780"/>
                </a:lnTo>
                <a:lnTo>
                  <a:pt x="55280" y="20720"/>
                </a:lnTo>
                <a:lnTo>
                  <a:pt x="55270" y="20700"/>
                </a:lnTo>
                <a:lnTo>
                  <a:pt x="55280" y="20420"/>
                </a:lnTo>
                <a:lnTo>
                  <a:pt x="55320" y="20210"/>
                </a:lnTo>
                <a:lnTo>
                  <a:pt x="55400" y="20000"/>
                </a:lnTo>
                <a:lnTo>
                  <a:pt x="55520" y="19840"/>
                </a:lnTo>
                <a:lnTo>
                  <a:pt x="55670" y="19740"/>
                </a:lnTo>
                <a:lnTo>
                  <a:pt x="55720" y="19690"/>
                </a:lnTo>
                <a:lnTo>
                  <a:pt x="55740" y="19590"/>
                </a:lnTo>
                <a:lnTo>
                  <a:pt x="55750" y="19390"/>
                </a:lnTo>
                <a:lnTo>
                  <a:pt x="55770" y="19320"/>
                </a:lnTo>
                <a:lnTo>
                  <a:pt x="55830" y="19260"/>
                </a:lnTo>
                <a:lnTo>
                  <a:pt x="55980" y="19210"/>
                </a:lnTo>
                <a:lnTo>
                  <a:pt x="56270" y="19420"/>
                </a:lnTo>
                <a:lnTo>
                  <a:pt x="56470" y="19410"/>
                </a:lnTo>
                <a:lnTo>
                  <a:pt x="56560" y="19390"/>
                </a:lnTo>
                <a:lnTo>
                  <a:pt x="56680" y="19410"/>
                </a:lnTo>
                <a:lnTo>
                  <a:pt x="56730" y="19390"/>
                </a:lnTo>
                <a:lnTo>
                  <a:pt x="56790" y="19320"/>
                </a:lnTo>
                <a:lnTo>
                  <a:pt x="56830" y="19210"/>
                </a:lnTo>
                <a:lnTo>
                  <a:pt x="56850" y="19100"/>
                </a:lnTo>
                <a:lnTo>
                  <a:pt x="56860" y="19010"/>
                </a:lnTo>
                <a:lnTo>
                  <a:pt x="56840" y="18860"/>
                </a:lnTo>
                <a:lnTo>
                  <a:pt x="56780" y="18680"/>
                </a:lnTo>
                <a:lnTo>
                  <a:pt x="56680" y="18530"/>
                </a:lnTo>
                <a:lnTo>
                  <a:pt x="56560" y="18460"/>
                </a:lnTo>
                <a:lnTo>
                  <a:pt x="56640" y="18370"/>
                </a:lnTo>
                <a:lnTo>
                  <a:pt x="56780" y="18400"/>
                </a:lnTo>
                <a:lnTo>
                  <a:pt x="57030" y="18590"/>
                </a:lnTo>
                <a:lnTo>
                  <a:pt x="57090" y="18620"/>
                </a:lnTo>
                <a:lnTo>
                  <a:pt x="57140" y="18640"/>
                </a:lnTo>
                <a:lnTo>
                  <a:pt x="57190" y="18670"/>
                </a:lnTo>
                <a:lnTo>
                  <a:pt x="57230" y="18720"/>
                </a:lnTo>
                <a:lnTo>
                  <a:pt x="57240" y="18800"/>
                </a:lnTo>
                <a:lnTo>
                  <a:pt x="57200" y="18870"/>
                </a:lnTo>
                <a:lnTo>
                  <a:pt x="57150" y="18930"/>
                </a:lnTo>
                <a:lnTo>
                  <a:pt x="57120" y="19010"/>
                </a:lnTo>
                <a:lnTo>
                  <a:pt x="57100" y="19170"/>
                </a:lnTo>
                <a:lnTo>
                  <a:pt x="57010" y="19510"/>
                </a:lnTo>
                <a:lnTo>
                  <a:pt x="56990" y="19680"/>
                </a:lnTo>
                <a:lnTo>
                  <a:pt x="56990" y="19740"/>
                </a:lnTo>
                <a:lnTo>
                  <a:pt x="57000" y="19840"/>
                </a:lnTo>
                <a:lnTo>
                  <a:pt x="57040" y="19920"/>
                </a:lnTo>
                <a:lnTo>
                  <a:pt x="57120" y="19920"/>
                </a:lnTo>
                <a:lnTo>
                  <a:pt x="57160" y="19870"/>
                </a:lnTo>
                <a:lnTo>
                  <a:pt x="57170" y="19790"/>
                </a:lnTo>
                <a:lnTo>
                  <a:pt x="57160" y="19720"/>
                </a:lnTo>
                <a:lnTo>
                  <a:pt x="57160" y="19660"/>
                </a:lnTo>
                <a:lnTo>
                  <a:pt x="57210" y="19620"/>
                </a:lnTo>
                <a:lnTo>
                  <a:pt x="57290" y="19570"/>
                </a:lnTo>
                <a:lnTo>
                  <a:pt x="57360" y="19510"/>
                </a:lnTo>
                <a:lnTo>
                  <a:pt x="57360" y="19450"/>
                </a:lnTo>
                <a:lnTo>
                  <a:pt x="57310" y="19400"/>
                </a:lnTo>
                <a:lnTo>
                  <a:pt x="57260" y="19320"/>
                </a:lnTo>
                <a:lnTo>
                  <a:pt x="57220" y="19240"/>
                </a:lnTo>
                <a:lnTo>
                  <a:pt x="57210" y="19170"/>
                </a:lnTo>
                <a:lnTo>
                  <a:pt x="57260" y="19020"/>
                </a:lnTo>
                <a:lnTo>
                  <a:pt x="57420" y="18790"/>
                </a:lnTo>
                <a:lnTo>
                  <a:pt x="57460" y="18650"/>
                </a:lnTo>
                <a:lnTo>
                  <a:pt x="57460" y="18500"/>
                </a:lnTo>
                <a:lnTo>
                  <a:pt x="57450" y="18350"/>
                </a:lnTo>
                <a:lnTo>
                  <a:pt x="57390" y="18240"/>
                </a:lnTo>
                <a:lnTo>
                  <a:pt x="57340" y="1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