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Fianarantsoa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Madagascar • State Map | Fully Editable Vector Shape</a:t>
            </a:r>
          </a:p>
        </p:txBody>
      </p:sp>
      <p:sp>
        <p:nvSpPr>
          <p:cNvPr id="101" name="Fianarantso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70" y="57770"/>
                </a:moveTo>
                <a:lnTo>
                  <a:pt x="55370" y="58100"/>
                </a:lnTo>
                <a:lnTo>
                  <a:pt x="55350" y="58230"/>
                </a:lnTo>
                <a:lnTo>
                  <a:pt x="55320" y="58290"/>
                </a:lnTo>
                <a:lnTo>
                  <a:pt x="55250" y="58480"/>
                </a:lnTo>
                <a:lnTo>
                  <a:pt x="55150" y="58910"/>
                </a:lnTo>
                <a:lnTo>
                  <a:pt x="55130" y="59080"/>
                </a:lnTo>
                <a:lnTo>
                  <a:pt x="55150" y="59640"/>
                </a:lnTo>
                <a:lnTo>
                  <a:pt x="55170" y="59690"/>
                </a:lnTo>
                <a:lnTo>
                  <a:pt x="55190" y="59720"/>
                </a:lnTo>
                <a:lnTo>
                  <a:pt x="55210" y="59750"/>
                </a:lnTo>
                <a:lnTo>
                  <a:pt x="55230" y="59770"/>
                </a:lnTo>
                <a:lnTo>
                  <a:pt x="55260" y="59870"/>
                </a:lnTo>
                <a:lnTo>
                  <a:pt x="55290" y="59900"/>
                </a:lnTo>
                <a:lnTo>
                  <a:pt x="55310" y="59920"/>
                </a:lnTo>
                <a:lnTo>
                  <a:pt x="55410" y="59960"/>
                </a:lnTo>
                <a:lnTo>
                  <a:pt x="55440" y="59980"/>
                </a:lnTo>
                <a:lnTo>
                  <a:pt x="55470" y="60000"/>
                </a:lnTo>
                <a:lnTo>
                  <a:pt x="55540" y="60070"/>
                </a:lnTo>
                <a:lnTo>
                  <a:pt x="55560" y="60090"/>
                </a:lnTo>
                <a:lnTo>
                  <a:pt x="55620" y="60120"/>
                </a:lnTo>
                <a:lnTo>
                  <a:pt x="55640" y="60150"/>
                </a:lnTo>
                <a:lnTo>
                  <a:pt x="55660" y="60170"/>
                </a:lnTo>
                <a:lnTo>
                  <a:pt x="55680" y="60200"/>
                </a:lnTo>
                <a:lnTo>
                  <a:pt x="55700" y="60230"/>
                </a:lnTo>
                <a:lnTo>
                  <a:pt x="55730" y="60260"/>
                </a:lnTo>
                <a:lnTo>
                  <a:pt x="55770" y="60280"/>
                </a:lnTo>
                <a:lnTo>
                  <a:pt x="55810" y="60300"/>
                </a:lnTo>
                <a:lnTo>
                  <a:pt x="55850" y="60300"/>
                </a:lnTo>
                <a:lnTo>
                  <a:pt x="55920" y="60280"/>
                </a:lnTo>
                <a:lnTo>
                  <a:pt x="56090" y="60270"/>
                </a:lnTo>
                <a:lnTo>
                  <a:pt x="56120" y="60260"/>
                </a:lnTo>
                <a:lnTo>
                  <a:pt x="56160" y="60250"/>
                </a:lnTo>
                <a:lnTo>
                  <a:pt x="56270" y="60180"/>
                </a:lnTo>
                <a:lnTo>
                  <a:pt x="56300" y="60160"/>
                </a:lnTo>
                <a:lnTo>
                  <a:pt x="56340" y="60150"/>
                </a:lnTo>
                <a:lnTo>
                  <a:pt x="56380" y="60140"/>
                </a:lnTo>
                <a:lnTo>
                  <a:pt x="56420" y="60140"/>
                </a:lnTo>
                <a:lnTo>
                  <a:pt x="56500" y="60150"/>
                </a:lnTo>
                <a:lnTo>
                  <a:pt x="56580" y="60170"/>
                </a:lnTo>
                <a:lnTo>
                  <a:pt x="56620" y="60170"/>
                </a:lnTo>
                <a:lnTo>
                  <a:pt x="56660" y="60170"/>
                </a:lnTo>
                <a:lnTo>
                  <a:pt x="56700" y="60170"/>
                </a:lnTo>
                <a:lnTo>
                  <a:pt x="56740" y="60160"/>
                </a:lnTo>
                <a:lnTo>
                  <a:pt x="56770" y="60140"/>
                </a:lnTo>
                <a:lnTo>
                  <a:pt x="56840" y="60070"/>
                </a:lnTo>
                <a:lnTo>
                  <a:pt x="56920" y="60020"/>
                </a:lnTo>
                <a:lnTo>
                  <a:pt x="56950" y="60010"/>
                </a:lnTo>
                <a:lnTo>
                  <a:pt x="57030" y="59990"/>
                </a:lnTo>
                <a:lnTo>
                  <a:pt x="57110" y="59980"/>
                </a:lnTo>
                <a:lnTo>
                  <a:pt x="57160" y="59980"/>
                </a:lnTo>
                <a:lnTo>
                  <a:pt x="57200" y="59990"/>
                </a:lnTo>
                <a:lnTo>
                  <a:pt x="57310" y="60060"/>
                </a:lnTo>
                <a:lnTo>
                  <a:pt x="57430" y="60160"/>
                </a:lnTo>
                <a:lnTo>
                  <a:pt x="57500" y="60200"/>
                </a:lnTo>
                <a:lnTo>
                  <a:pt x="57560" y="60230"/>
                </a:lnTo>
                <a:lnTo>
                  <a:pt x="57600" y="60230"/>
                </a:lnTo>
                <a:lnTo>
                  <a:pt x="57630" y="60210"/>
                </a:lnTo>
                <a:lnTo>
                  <a:pt x="57660" y="60200"/>
                </a:lnTo>
                <a:lnTo>
                  <a:pt x="57680" y="60170"/>
                </a:lnTo>
                <a:lnTo>
                  <a:pt x="57690" y="60150"/>
                </a:lnTo>
                <a:lnTo>
                  <a:pt x="57690" y="60110"/>
                </a:lnTo>
                <a:lnTo>
                  <a:pt x="57650" y="60020"/>
                </a:lnTo>
                <a:lnTo>
                  <a:pt x="57640" y="59980"/>
                </a:lnTo>
                <a:lnTo>
                  <a:pt x="57640" y="59950"/>
                </a:lnTo>
                <a:lnTo>
                  <a:pt x="57640" y="59910"/>
                </a:lnTo>
                <a:lnTo>
                  <a:pt x="57670" y="59840"/>
                </a:lnTo>
                <a:lnTo>
                  <a:pt x="57860" y="59520"/>
                </a:lnTo>
                <a:lnTo>
                  <a:pt x="57870" y="59480"/>
                </a:lnTo>
                <a:lnTo>
                  <a:pt x="57870" y="59440"/>
                </a:lnTo>
                <a:lnTo>
                  <a:pt x="57900" y="59370"/>
                </a:lnTo>
                <a:lnTo>
                  <a:pt x="57910" y="59340"/>
                </a:lnTo>
                <a:lnTo>
                  <a:pt x="57980" y="59270"/>
                </a:lnTo>
                <a:lnTo>
                  <a:pt x="57990" y="59230"/>
                </a:lnTo>
                <a:lnTo>
                  <a:pt x="58000" y="59160"/>
                </a:lnTo>
                <a:lnTo>
                  <a:pt x="58020" y="59130"/>
                </a:lnTo>
                <a:lnTo>
                  <a:pt x="58030" y="59100"/>
                </a:lnTo>
                <a:lnTo>
                  <a:pt x="58070" y="59050"/>
                </a:lnTo>
                <a:lnTo>
                  <a:pt x="58080" y="59020"/>
                </a:lnTo>
                <a:lnTo>
                  <a:pt x="58070" y="58990"/>
                </a:lnTo>
                <a:lnTo>
                  <a:pt x="58040" y="58930"/>
                </a:lnTo>
                <a:lnTo>
                  <a:pt x="58020" y="58900"/>
                </a:lnTo>
                <a:lnTo>
                  <a:pt x="58020" y="58870"/>
                </a:lnTo>
                <a:lnTo>
                  <a:pt x="58040" y="58840"/>
                </a:lnTo>
                <a:lnTo>
                  <a:pt x="58060" y="58810"/>
                </a:lnTo>
                <a:lnTo>
                  <a:pt x="58080" y="58790"/>
                </a:lnTo>
                <a:lnTo>
                  <a:pt x="58110" y="58770"/>
                </a:lnTo>
                <a:lnTo>
                  <a:pt x="58140" y="58760"/>
                </a:lnTo>
                <a:lnTo>
                  <a:pt x="58190" y="58750"/>
                </a:lnTo>
                <a:lnTo>
                  <a:pt x="58240" y="58750"/>
                </a:lnTo>
                <a:lnTo>
                  <a:pt x="58280" y="58760"/>
                </a:lnTo>
                <a:lnTo>
                  <a:pt x="58310" y="58770"/>
                </a:lnTo>
                <a:lnTo>
                  <a:pt x="58340" y="58800"/>
                </a:lnTo>
                <a:lnTo>
                  <a:pt x="58360" y="58820"/>
                </a:lnTo>
                <a:lnTo>
                  <a:pt x="58490" y="59060"/>
                </a:lnTo>
                <a:lnTo>
                  <a:pt x="58510" y="59080"/>
                </a:lnTo>
                <a:lnTo>
                  <a:pt x="58620" y="59170"/>
                </a:lnTo>
                <a:lnTo>
                  <a:pt x="58760" y="59250"/>
                </a:lnTo>
                <a:lnTo>
                  <a:pt x="58840" y="59280"/>
                </a:lnTo>
                <a:lnTo>
                  <a:pt x="58900" y="59300"/>
                </a:lnTo>
                <a:lnTo>
                  <a:pt x="58950" y="59300"/>
                </a:lnTo>
                <a:lnTo>
                  <a:pt x="58990" y="59290"/>
                </a:lnTo>
                <a:lnTo>
                  <a:pt x="59180" y="59240"/>
                </a:lnTo>
                <a:lnTo>
                  <a:pt x="59250" y="59230"/>
                </a:lnTo>
                <a:lnTo>
                  <a:pt x="59290" y="59240"/>
                </a:lnTo>
                <a:lnTo>
                  <a:pt x="59330" y="59270"/>
                </a:lnTo>
                <a:lnTo>
                  <a:pt x="59360" y="59300"/>
                </a:lnTo>
                <a:lnTo>
                  <a:pt x="59470" y="59380"/>
                </a:lnTo>
                <a:lnTo>
                  <a:pt x="59500" y="59410"/>
                </a:lnTo>
                <a:lnTo>
                  <a:pt x="59520" y="59430"/>
                </a:lnTo>
                <a:lnTo>
                  <a:pt x="59550" y="59500"/>
                </a:lnTo>
                <a:lnTo>
                  <a:pt x="59560" y="59540"/>
                </a:lnTo>
                <a:lnTo>
                  <a:pt x="59560" y="59620"/>
                </a:lnTo>
                <a:lnTo>
                  <a:pt x="59550" y="59670"/>
                </a:lnTo>
                <a:lnTo>
                  <a:pt x="59560" y="59710"/>
                </a:lnTo>
                <a:lnTo>
                  <a:pt x="59580" y="59760"/>
                </a:lnTo>
                <a:lnTo>
                  <a:pt x="59640" y="59820"/>
                </a:lnTo>
                <a:lnTo>
                  <a:pt x="59690" y="59840"/>
                </a:lnTo>
                <a:lnTo>
                  <a:pt x="60000" y="59910"/>
                </a:lnTo>
                <a:lnTo>
                  <a:pt x="60450" y="59910"/>
                </a:lnTo>
                <a:lnTo>
                  <a:pt x="60960" y="60050"/>
                </a:lnTo>
                <a:lnTo>
                  <a:pt x="61020" y="60080"/>
                </a:lnTo>
                <a:lnTo>
                  <a:pt x="60680" y="61130"/>
                </a:lnTo>
                <a:lnTo>
                  <a:pt x="60050" y="63520"/>
                </a:lnTo>
                <a:lnTo>
                  <a:pt x="59980" y="63630"/>
                </a:lnTo>
                <a:lnTo>
                  <a:pt x="59900" y="63730"/>
                </a:lnTo>
                <a:lnTo>
                  <a:pt x="59850" y="63830"/>
                </a:lnTo>
                <a:lnTo>
                  <a:pt x="59870" y="63930"/>
                </a:lnTo>
                <a:lnTo>
                  <a:pt x="59960" y="63850"/>
                </a:lnTo>
                <a:lnTo>
                  <a:pt x="60000" y="63870"/>
                </a:lnTo>
                <a:lnTo>
                  <a:pt x="60020" y="63960"/>
                </a:lnTo>
                <a:lnTo>
                  <a:pt x="60010" y="64070"/>
                </a:lnTo>
                <a:lnTo>
                  <a:pt x="59970" y="64170"/>
                </a:lnTo>
                <a:lnTo>
                  <a:pt x="59850" y="64370"/>
                </a:lnTo>
                <a:lnTo>
                  <a:pt x="59830" y="64490"/>
                </a:lnTo>
                <a:lnTo>
                  <a:pt x="59810" y="64720"/>
                </a:lnTo>
                <a:lnTo>
                  <a:pt x="59750" y="64940"/>
                </a:lnTo>
                <a:lnTo>
                  <a:pt x="59520" y="65480"/>
                </a:lnTo>
                <a:lnTo>
                  <a:pt x="59500" y="65570"/>
                </a:lnTo>
                <a:lnTo>
                  <a:pt x="59490" y="65780"/>
                </a:lnTo>
                <a:lnTo>
                  <a:pt x="59390" y="66360"/>
                </a:lnTo>
                <a:lnTo>
                  <a:pt x="59290" y="66600"/>
                </a:lnTo>
                <a:lnTo>
                  <a:pt x="59210" y="66770"/>
                </a:lnTo>
                <a:lnTo>
                  <a:pt x="58410" y="69350"/>
                </a:lnTo>
                <a:lnTo>
                  <a:pt x="57610" y="71220"/>
                </a:lnTo>
                <a:lnTo>
                  <a:pt x="56810" y="73090"/>
                </a:lnTo>
                <a:lnTo>
                  <a:pt x="56730" y="73540"/>
                </a:lnTo>
                <a:lnTo>
                  <a:pt x="56520" y="74000"/>
                </a:lnTo>
                <a:lnTo>
                  <a:pt x="56410" y="74780"/>
                </a:lnTo>
                <a:lnTo>
                  <a:pt x="56260" y="75800"/>
                </a:lnTo>
                <a:lnTo>
                  <a:pt x="56130" y="76210"/>
                </a:lnTo>
                <a:lnTo>
                  <a:pt x="56100" y="76860"/>
                </a:lnTo>
                <a:lnTo>
                  <a:pt x="55890" y="77620"/>
                </a:lnTo>
                <a:lnTo>
                  <a:pt x="55650" y="78280"/>
                </a:lnTo>
                <a:lnTo>
                  <a:pt x="55500" y="79280"/>
                </a:lnTo>
                <a:lnTo>
                  <a:pt x="54750" y="81570"/>
                </a:lnTo>
                <a:lnTo>
                  <a:pt x="54680" y="81480"/>
                </a:lnTo>
                <a:lnTo>
                  <a:pt x="54640" y="81400"/>
                </a:lnTo>
                <a:lnTo>
                  <a:pt x="54610" y="81390"/>
                </a:lnTo>
                <a:lnTo>
                  <a:pt x="54540" y="81480"/>
                </a:lnTo>
                <a:lnTo>
                  <a:pt x="54470" y="81630"/>
                </a:lnTo>
                <a:lnTo>
                  <a:pt x="54520" y="81670"/>
                </a:lnTo>
                <a:lnTo>
                  <a:pt x="54620" y="81680"/>
                </a:lnTo>
                <a:lnTo>
                  <a:pt x="54730" y="81740"/>
                </a:lnTo>
                <a:lnTo>
                  <a:pt x="54760" y="81920"/>
                </a:lnTo>
                <a:lnTo>
                  <a:pt x="54430" y="83370"/>
                </a:lnTo>
                <a:lnTo>
                  <a:pt x="54090" y="84300"/>
                </a:lnTo>
                <a:lnTo>
                  <a:pt x="53980" y="84500"/>
                </a:lnTo>
                <a:lnTo>
                  <a:pt x="53940" y="84540"/>
                </a:lnTo>
                <a:lnTo>
                  <a:pt x="53840" y="84610"/>
                </a:lnTo>
                <a:lnTo>
                  <a:pt x="53800" y="84640"/>
                </a:lnTo>
                <a:lnTo>
                  <a:pt x="53790" y="84640"/>
                </a:lnTo>
                <a:lnTo>
                  <a:pt x="53730" y="84660"/>
                </a:lnTo>
                <a:lnTo>
                  <a:pt x="53720" y="84660"/>
                </a:lnTo>
                <a:lnTo>
                  <a:pt x="53680" y="84700"/>
                </a:lnTo>
                <a:lnTo>
                  <a:pt x="53690" y="84720"/>
                </a:lnTo>
                <a:lnTo>
                  <a:pt x="53720" y="84740"/>
                </a:lnTo>
                <a:lnTo>
                  <a:pt x="53720" y="84780"/>
                </a:lnTo>
                <a:lnTo>
                  <a:pt x="53720" y="84790"/>
                </a:lnTo>
                <a:lnTo>
                  <a:pt x="53680" y="84970"/>
                </a:lnTo>
                <a:lnTo>
                  <a:pt x="53570" y="85200"/>
                </a:lnTo>
                <a:lnTo>
                  <a:pt x="53550" y="85250"/>
                </a:lnTo>
                <a:lnTo>
                  <a:pt x="53540" y="85240"/>
                </a:lnTo>
                <a:lnTo>
                  <a:pt x="53220" y="84990"/>
                </a:lnTo>
                <a:lnTo>
                  <a:pt x="52420" y="84540"/>
                </a:lnTo>
                <a:lnTo>
                  <a:pt x="52250" y="84430"/>
                </a:lnTo>
                <a:lnTo>
                  <a:pt x="52170" y="84380"/>
                </a:lnTo>
                <a:lnTo>
                  <a:pt x="51720" y="84250"/>
                </a:lnTo>
                <a:lnTo>
                  <a:pt x="51630" y="84260"/>
                </a:lnTo>
                <a:lnTo>
                  <a:pt x="51580" y="84310"/>
                </a:lnTo>
                <a:lnTo>
                  <a:pt x="51580" y="84480"/>
                </a:lnTo>
                <a:lnTo>
                  <a:pt x="51620" y="84690"/>
                </a:lnTo>
                <a:lnTo>
                  <a:pt x="51620" y="84750"/>
                </a:lnTo>
                <a:lnTo>
                  <a:pt x="51610" y="84800"/>
                </a:lnTo>
                <a:lnTo>
                  <a:pt x="51570" y="84850"/>
                </a:lnTo>
                <a:lnTo>
                  <a:pt x="51510" y="84890"/>
                </a:lnTo>
                <a:lnTo>
                  <a:pt x="51340" y="84940"/>
                </a:lnTo>
                <a:lnTo>
                  <a:pt x="51260" y="84920"/>
                </a:lnTo>
                <a:lnTo>
                  <a:pt x="51070" y="84860"/>
                </a:lnTo>
                <a:lnTo>
                  <a:pt x="51010" y="84880"/>
                </a:lnTo>
                <a:lnTo>
                  <a:pt x="50960" y="84930"/>
                </a:lnTo>
                <a:lnTo>
                  <a:pt x="50940" y="85000"/>
                </a:lnTo>
                <a:lnTo>
                  <a:pt x="50940" y="85080"/>
                </a:lnTo>
                <a:lnTo>
                  <a:pt x="50960" y="85150"/>
                </a:lnTo>
                <a:lnTo>
                  <a:pt x="50980" y="85220"/>
                </a:lnTo>
                <a:lnTo>
                  <a:pt x="51030" y="85360"/>
                </a:lnTo>
                <a:lnTo>
                  <a:pt x="51130" y="85540"/>
                </a:lnTo>
                <a:lnTo>
                  <a:pt x="51150" y="85600"/>
                </a:lnTo>
                <a:lnTo>
                  <a:pt x="51160" y="85670"/>
                </a:lnTo>
                <a:lnTo>
                  <a:pt x="51140" y="85740"/>
                </a:lnTo>
                <a:lnTo>
                  <a:pt x="51110" y="85800"/>
                </a:lnTo>
                <a:lnTo>
                  <a:pt x="51020" y="85910"/>
                </a:lnTo>
                <a:lnTo>
                  <a:pt x="50990" y="85970"/>
                </a:lnTo>
                <a:lnTo>
                  <a:pt x="50930" y="86100"/>
                </a:lnTo>
                <a:lnTo>
                  <a:pt x="50900" y="86160"/>
                </a:lnTo>
                <a:lnTo>
                  <a:pt x="50860" y="86200"/>
                </a:lnTo>
                <a:lnTo>
                  <a:pt x="50800" y="86240"/>
                </a:lnTo>
                <a:lnTo>
                  <a:pt x="50700" y="86290"/>
                </a:lnTo>
                <a:lnTo>
                  <a:pt x="50520" y="86350"/>
                </a:lnTo>
                <a:lnTo>
                  <a:pt x="50430" y="86370"/>
                </a:lnTo>
                <a:lnTo>
                  <a:pt x="50310" y="86370"/>
                </a:lnTo>
                <a:lnTo>
                  <a:pt x="50240" y="86340"/>
                </a:lnTo>
                <a:lnTo>
                  <a:pt x="50200" y="86280"/>
                </a:lnTo>
                <a:lnTo>
                  <a:pt x="50170" y="86220"/>
                </a:lnTo>
                <a:lnTo>
                  <a:pt x="50160" y="86140"/>
                </a:lnTo>
                <a:lnTo>
                  <a:pt x="50170" y="86020"/>
                </a:lnTo>
                <a:lnTo>
                  <a:pt x="50190" y="85880"/>
                </a:lnTo>
                <a:lnTo>
                  <a:pt x="50240" y="85740"/>
                </a:lnTo>
                <a:lnTo>
                  <a:pt x="50260" y="85670"/>
                </a:lnTo>
                <a:lnTo>
                  <a:pt x="50250" y="85600"/>
                </a:lnTo>
                <a:lnTo>
                  <a:pt x="50220" y="85540"/>
                </a:lnTo>
                <a:lnTo>
                  <a:pt x="50040" y="85250"/>
                </a:lnTo>
                <a:lnTo>
                  <a:pt x="49990" y="85200"/>
                </a:lnTo>
                <a:lnTo>
                  <a:pt x="49940" y="85150"/>
                </a:lnTo>
                <a:lnTo>
                  <a:pt x="49880" y="85110"/>
                </a:lnTo>
                <a:lnTo>
                  <a:pt x="49760" y="85070"/>
                </a:lnTo>
                <a:lnTo>
                  <a:pt x="49410" y="85060"/>
                </a:lnTo>
                <a:lnTo>
                  <a:pt x="49300" y="85030"/>
                </a:lnTo>
                <a:lnTo>
                  <a:pt x="49240" y="84970"/>
                </a:lnTo>
                <a:lnTo>
                  <a:pt x="49200" y="84750"/>
                </a:lnTo>
                <a:lnTo>
                  <a:pt x="49180" y="84680"/>
                </a:lnTo>
                <a:lnTo>
                  <a:pt x="49100" y="84570"/>
                </a:lnTo>
                <a:lnTo>
                  <a:pt x="49090" y="84510"/>
                </a:lnTo>
                <a:lnTo>
                  <a:pt x="49100" y="84380"/>
                </a:lnTo>
                <a:lnTo>
                  <a:pt x="49100" y="84350"/>
                </a:lnTo>
                <a:lnTo>
                  <a:pt x="49070" y="84310"/>
                </a:lnTo>
                <a:lnTo>
                  <a:pt x="49030" y="84270"/>
                </a:lnTo>
                <a:lnTo>
                  <a:pt x="48800" y="84120"/>
                </a:lnTo>
                <a:lnTo>
                  <a:pt x="48330" y="83940"/>
                </a:lnTo>
                <a:lnTo>
                  <a:pt x="47980" y="83860"/>
                </a:lnTo>
                <a:lnTo>
                  <a:pt x="47910" y="83830"/>
                </a:lnTo>
                <a:lnTo>
                  <a:pt x="47850" y="83790"/>
                </a:lnTo>
                <a:lnTo>
                  <a:pt x="47800" y="83750"/>
                </a:lnTo>
                <a:lnTo>
                  <a:pt x="47770" y="83690"/>
                </a:lnTo>
                <a:lnTo>
                  <a:pt x="47710" y="83560"/>
                </a:lnTo>
                <a:lnTo>
                  <a:pt x="47670" y="83500"/>
                </a:lnTo>
                <a:lnTo>
                  <a:pt x="47620" y="83460"/>
                </a:lnTo>
                <a:lnTo>
                  <a:pt x="47480" y="83370"/>
                </a:lnTo>
                <a:lnTo>
                  <a:pt x="47250" y="83180"/>
                </a:lnTo>
                <a:lnTo>
                  <a:pt x="47190" y="83090"/>
                </a:lnTo>
                <a:lnTo>
                  <a:pt x="47160" y="83020"/>
                </a:lnTo>
                <a:lnTo>
                  <a:pt x="47170" y="82960"/>
                </a:lnTo>
                <a:lnTo>
                  <a:pt x="47180" y="82890"/>
                </a:lnTo>
                <a:lnTo>
                  <a:pt x="47290" y="82620"/>
                </a:lnTo>
                <a:lnTo>
                  <a:pt x="47420" y="82380"/>
                </a:lnTo>
                <a:lnTo>
                  <a:pt x="47510" y="82170"/>
                </a:lnTo>
                <a:lnTo>
                  <a:pt x="47540" y="82120"/>
                </a:lnTo>
                <a:lnTo>
                  <a:pt x="47630" y="82010"/>
                </a:lnTo>
                <a:lnTo>
                  <a:pt x="47670" y="81970"/>
                </a:lnTo>
                <a:lnTo>
                  <a:pt x="47700" y="81930"/>
                </a:lnTo>
                <a:lnTo>
                  <a:pt x="47720" y="81900"/>
                </a:lnTo>
                <a:lnTo>
                  <a:pt x="47730" y="81840"/>
                </a:lnTo>
                <a:lnTo>
                  <a:pt x="47730" y="81780"/>
                </a:lnTo>
                <a:lnTo>
                  <a:pt x="47720" y="81710"/>
                </a:lnTo>
                <a:lnTo>
                  <a:pt x="47700" y="81620"/>
                </a:lnTo>
                <a:lnTo>
                  <a:pt x="47650" y="81510"/>
                </a:lnTo>
                <a:lnTo>
                  <a:pt x="47550" y="81260"/>
                </a:lnTo>
                <a:lnTo>
                  <a:pt x="47500" y="81180"/>
                </a:lnTo>
                <a:lnTo>
                  <a:pt x="47410" y="81080"/>
                </a:lnTo>
                <a:lnTo>
                  <a:pt x="47290" y="80900"/>
                </a:lnTo>
                <a:lnTo>
                  <a:pt x="47260" y="80830"/>
                </a:lnTo>
                <a:lnTo>
                  <a:pt x="47240" y="80680"/>
                </a:lnTo>
                <a:lnTo>
                  <a:pt x="47210" y="80600"/>
                </a:lnTo>
                <a:lnTo>
                  <a:pt x="47190" y="80530"/>
                </a:lnTo>
                <a:lnTo>
                  <a:pt x="47210" y="80470"/>
                </a:lnTo>
                <a:lnTo>
                  <a:pt x="47250" y="80420"/>
                </a:lnTo>
                <a:lnTo>
                  <a:pt x="47370" y="80350"/>
                </a:lnTo>
                <a:lnTo>
                  <a:pt x="47420" y="80310"/>
                </a:lnTo>
                <a:lnTo>
                  <a:pt x="47460" y="80260"/>
                </a:lnTo>
                <a:lnTo>
                  <a:pt x="47490" y="80130"/>
                </a:lnTo>
                <a:lnTo>
                  <a:pt x="47510" y="80070"/>
                </a:lnTo>
                <a:lnTo>
                  <a:pt x="47540" y="80010"/>
                </a:lnTo>
                <a:lnTo>
                  <a:pt x="47550" y="79940"/>
                </a:lnTo>
                <a:lnTo>
                  <a:pt x="47550" y="79870"/>
                </a:lnTo>
                <a:lnTo>
                  <a:pt x="47520" y="79730"/>
                </a:lnTo>
                <a:lnTo>
                  <a:pt x="47490" y="79660"/>
                </a:lnTo>
                <a:lnTo>
                  <a:pt x="47470" y="79600"/>
                </a:lnTo>
                <a:lnTo>
                  <a:pt x="47470" y="79520"/>
                </a:lnTo>
                <a:lnTo>
                  <a:pt x="47490" y="79460"/>
                </a:lnTo>
                <a:lnTo>
                  <a:pt x="47560" y="79340"/>
                </a:lnTo>
                <a:lnTo>
                  <a:pt x="47580" y="79270"/>
                </a:lnTo>
                <a:lnTo>
                  <a:pt x="47580" y="79210"/>
                </a:lnTo>
                <a:lnTo>
                  <a:pt x="47540" y="78890"/>
                </a:lnTo>
                <a:lnTo>
                  <a:pt x="47510" y="78790"/>
                </a:lnTo>
                <a:lnTo>
                  <a:pt x="47470" y="78730"/>
                </a:lnTo>
                <a:lnTo>
                  <a:pt x="47410" y="78690"/>
                </a:lnTo>
                <a:lnTo>
                  <a:pt x="46960" y="78450"/>
                </a:lnTo>
                <a:lnTo>
                  <a:pt x="46930" y="78410"/>
                </a:lnTo>
                <a:lnTo>
                  <a:pt x="46900" y="78380"/>
                </a:lnTo>
                <a:lnTo>
                  <a:pt x="46880" y="78290"/>
                </a:lnTo>
                <a:lnTo>
                  <a:pt x="46860" y="78240"/>
                </a:lnTo>
                <a:lnTo>
                  <a:pt x="46760" y="78030"/>
                </a:lnTo>
                <a:lnTo>
                  <a:pt x="46690" y="77920"/>
                </a:lnTo>
                <a:lnTo>
                  <a:pt x="46630" y="77810"/>
                </a:lnTo>
                <a:lnTo>
                  <a:pt x="46620" y="77770"/>
                </a:lnTo>
                <a:lnTo>
                  <a:pt x="46610" y="77730"/>
                </a:lnTo>
                <a:lnTo>
                  <a:pt x="46490" y="77550"/>
                </a:lnTo>
                <a:lnTo>
                  <a:pt x="46480" y="77540"/>
                </a:lnTo>
                <a:lnTo>
                  <a:pt x="46470" y="77500"/>
                </a:lnTo>
                <a:lnTo>
                  <a:pt x="46460" y="77420"/>
                </a:lnTo>
                <a:lnTo>
                  <a:pt x="46440" y="77380"/>
                </a:lnTo>
                <a:lnTo>
                  <a:pt x="46380" y="77270"/>
                </a:lnTo>
                <a:lnTo>
                  <a:pt x="46360" y="77200"/>
                </a:lnTo>
                <a:lnTo>
                  <a:pt x="46000" y="76400"/>
                </a:lnTo>
                <a:lnTo>
                  <a:pt x="45880" y="76220"/>
                </a:lnTo>
                <a:lnTo>
                  <a:pt x="45850" y="76180"/>
                </a:lnTo>
                <a:lnTo>
                  <a:pt x="45390" y="75890"/>
                </a:lnTo>
                <a:lnTo>
                  <a:pt x="45260" y="75780"/>
                </a:lnTo>
                <a:lnTo>
                  <a:pt x="45150" y="75800"/>
                </a:lnTo>
                <a:lnTo>
                  <a:pt x="45010" y="75660"/>
                </a:lnTo>
                <a:lnTo>
                  <a:pt x="44550" y="75380"/>
                </a:lnTo>
                <a:lnTo>
                  <a:pt x="44400" y="75330"/>
                </a:lnTo>
                <a:lnTo>
                  <a:pt x="44130" y="75340"/>
                </a:lnTo>
                <a:lnTo>
                  <a:pt x="43720" y="75300"/>
                </a:lnTo>
                <a:lnTo>
                  <a:pt x="43630" y="75310"/>
                </a:lnTo>
                <a:lnTo>
                  <a:pt x="43330" y="75370"/>
                </a:lnTo>
                <a:lnTo>
                  <a:pt x="42130" y="75870"/>
                </a:lnTo>
                <a:lnTo>
                  <a:pt x="40900" y="76580"/>
                </a:lnTo>
                <a:lnTo>
                  <a:pt x="40800" y="76710"/>
                </a:lnTo>
                <a:lnTo>
                  <a:pt x="40670" y="77540"/>
                </a:lnTo>
                <a:lnTo>
                  <a:pt x="40670" y="78110"/>
                </a:lnTo>
                <a:lnTo>
                  <a:pt x="40580" y="78250"/>
                </a:lnTo>
                <a:lnTo>
                  <a:pt x="40540" y="78320"/>
                </a:lnTo>
                <a:lnTo>
                  <a:pt x="40460" y="78390"/>
                </a:lnTo>
                <a:lnTo>
                  <a:pt x="40420" y="78400"/>
                </a:lnTo>
                <a:lnTo>
                  <a:pt x="40380" y="78400"/>
                </a:lnTo>
                <a:lnTo>
                  <a:pt x="40340" y="78400"/>
                </a:lnTo>
                <a:lnTo>
                  <a:pt x="40230" y="78370"/>
                </a:lnTo>
                <a:lnTo>
                  <a:pt x="40150" y="78360"/>
                </a:lnTo>
                <a:lnTo>
                  <a:pt x="40010" y="78370"/>
                </a:lnTo>
                <a:lnTo>
                  <a:pt x="39940" y="78360"/>
                </a:lnTo>
                <a:lnTo>
                  <a:pt x="39900" y="78340"/>
                </a:lnTo>
                <a:lnTo>
                  <a:pt x="39870" y="78310"/>
                </a:lnTo>
                <a:lnTo>
                  <a:pt x="39860" y="78280"/>
                </a:lnTo>
                <a:lnTo>
                  <a:pt x="39830" y="78170"/>
                </a:lnTo>
                <a:lnTo>
                  <a:pt x="39800" y="78110"/>
                </a:lnTo>
                <a:lnTo>
                  <a:pt x="39780" y="78080"/>
                </a:lnTo>
                <a:lnTo>
                  <a:pt x="39750" y="78020"/>
                </a:lnTo>
                <a:lnTo>
                  <a:pt x="39720" y="77940"/>
                </a:lnTo>
                <a:lnTo>
                  <a:pt x="39710" y="77890"/>
                </a:lnTo>
                <a:lnTo>
                  <a:pt x="39670" y="77870"/>
                </a:lnTo>
                <a:lnTo>
                  <a:pt x="39640" y="77860"/>
                </a:lnTo>
                <a:lnTo>
                  <a:pt x="39530" y="77890"/>
                </a:lnTo>
                <a:lnTo>
                  <a:pt x="39490" y="77890"/>
                </a:lnTo>
                <a:lnTo>
                  <a:pt x="39380" y="77870"/>
                </a:lnTo>
                <a:lnTo>
                  <a:pt x="39340" y="77870"/>
                </a:lnTo>
                <a:lnTo>
                  <a:pt x="39090" y="77900"/>
                </a:lnTo>
                <a:lnTo>
                  <a:pt x="39030" y="77900"/>
                </a:lnTo>
                <a:lnTo>
                  <a:pt x="38930" y="77880"/>
                </a:lnTo>
                <a:lnTo>
                  <a:pt x="38880" y="77860"/>
                </a:lnTo>
                <a:lnTo>
                  <a:pt x="38850" y="77840"/>
                </a:lnTo>
                <a:lnTo>
                  <a:pt x="38660" y="77650"/>
                </a:lnTo>
                <a:lnTo>
                  <a:pt x="38600" y="77570"/>
                </a:lnTo>
                <a:lnTo>
                  <a:pt x="38540" y="77510"/>
                </a:lnTo>
                <a:lnTo>
                  <a:pt x="38530" y="77490"/>
                </a:lnTo>
                <a:lnTo>
                  <a:pt x="38510" y="77460"/>
                </a:lnTo>
                <a:lnTo>
                  <a:pt x="38490" y="77430"/>
                </a:lnTo>
                <a:lnTo>
                  <a:pt x="38470" y="77380"/>
                </a:lnTo>
                <a:lnTo>
                  <a:pt x="38460" y="77340"/>
                </a:lnTo>
                <a:lnTo>
                  <a:pt x="38450" y="77210"/>
                </a:lnTo>
                <a:lnTo>
                  <a:pt x="38440" y="77180"/>
                </a:lnTo>
                <a:lnTo>
                  <a:pt x="38410" y="77110"/>
                </a:lnTo>
                <a:lnTo>
                  <a:pt x="38390" y="77080"/>
                </a:lnTo>
                <a:lnTo>
                  <a:pt x="38370" y="77030"/>
                </a:lnTo>
                <a:lnTo>
                  <a:pt x="38350" y="76990"/>
                </a:lnTo>
                <a:lnTo>
                  <a:pt x="38350" y="76940"/>
                </a:lnTo>
                <a:lnTo>
                  <a:pt x="38340" y="76850"/>
                </a:lnTo>
                <a:lnTo>
                  <a:pt x="38330" y="76750"/>
                </a:lnTo>
                <a:lnTo>
                  <a:pt x="38320" y="76700"/>
                </a:lnTo>
                <a:lnTo>
                  <a:pt x="38330" y="76660"/>
                </a:lnTo>
                <a:lnTo>
                  <a:pt x="38380" y="76520"/>
                </a:lnTo>
                <a:lnTo>
                  <a:pt x="38450" y="76260"/>
                </a:lnTo>
                <a:lnTo>
                  <a:pt x="38470" y="76190"/>
                </a:lnTo>
                <a:lnTo>
                  <a:pt x="38510" y="76130"/>
                </a:lnTo>
                <a:lnTo>
                  <a:pt x="38530" y="76090"/>
                </a:lnTo>
                <a:lnTo>
                  <a:pt x="38540" y="76060"/>
                </a:lnTo>
                <a:lnTo>
                  <a:pt x="38540" y="76030"/>
                </a:lnTo>
                <a:lnTo>
                  <a:pt x="38550" y="75940"/>
                </a:lnTo>
                <a:lnTo>
                  <a:pt x="38550" y="75910"/>
                </a:lnTo>
                <a:lnTo>
                  <a:pt x="38560" y="75880"/>
                </a:lnTo>
                <a:lnTo>
                  <a:pt x="38600" y="75780"/>
                </a:lnTo>
                <a:lnTo>
                  <a:pt x="38610" y="75750"/>
                </a:lnTo>
                <a:lnTo>
                  <a:pt x="38610" y="75700"/>
                </a:lnTo>
                <a:lnTo>
                  <a:pt x="38610" y="75660"/>
                </a:lnTo>
                <a:lnTo>
                  <a:pt x="38600" y="75620"/>
                </a:lnTo>
                <a:lnTo>
                  <a:pt x="38550" y="75460"/>
                </a:lnTo>
                <a:lnTo>
                  <a:pt x="38540" y="75420"/>
                </a:lnTo>
                <a:lnTo>
                  <a:pt x="38540" y="75370"/>
                </a:lnTo>
                <a:lnTo>
                  <a:pt x="38550" y="75340"/>
                </a:lnTo>
                <a:lnTo>
                  <a:pt x="38560" y="75300"/>
                </a:lnTo>
                <a:lnTo>
                  <a:pt x="38570" y="75270"/>
                </a:lnTo>
                <a:lnTo>
                  <a:pt x="38750" y="75020"/>
                </a:lnTo>
                <a:lnTo>
                  <a:pt x="38780" y="74960"/>
                </a:lnTo>
                <a:lnTo>
                  <a:pt x="38800" y="74880"/>
                </a:lnTo>
                <a:lnTo>
                  <a:pt x="38820" y="74700"/>
                </a:lnTo>
                <a:lnTo>
                  <a:pt x="38830" y="74620"/>
                </a:lnTo>
                <a:lnTo>
                  <a:pt x="38880" y="74470"/>
                </a:lnTo>
                <a:lnTo>
                  <a:pt x="39140" y="73970"/>
                </a:lnTo>
                <a:lnTo>
                  <a:pt x="39180" y="73920"/>
                </a:lnTo>
                <a:lnTo>
                  <a:pt x="39210" y="73890"/>
                </a:lnTo>
                <a:lnTo>
                  <a:pt x="39230" y="73870"/>
                </a:lnTo>
                <a:lnTo>
                  <a:pt x="39240" y="73830"/>
                </a:lnTo>
                <a:lnTo>
                  <a:pt x="39250" y="73800"/>
                </a:lnTo>
                <a:lnTo>
                  <a:pt x="39260" y="73760"/>
                </a:lnTo>
                <a:lnTo>
                  <a:pt x="39270" y="73720"/>
                </a:lnTo>
                <a:lnTo>
                  <a:pt x="39290" y="73690"/>
                </a:lnTo>
                <a:lnTo>
                  <a:pt x="39320" y="73670"/>
                </a:lnTo>
                <a:lnTo>
                  <a:pt x="39380" y="73640"/>
                </a:lnTo>
                <a:lnTo>
                  <a:pt x="39530" y="73600"/>
                </a:lnTo>
                <a:lnTo>
                  <a:pt x="39620" y="73560"/>
                </a:lnTo>
                <a:lnTo>
                  <a:pt x="39650" y="73540"/>
                </a:lnTo>
                <a:lnTo>
                  <a:pt x="39670" y="73510"/>
                </a:lnTo>
                <a:lnTo>
                  <a:pt x="39680" y="73480"/>
                </a:lnTo>
                <a:lnTo>
                  <a:pt x="39680" y="73440"/>
                </a:lnTo>
                <a:lnTo>
                  <a:pt x="39670" y="73370"/>
                </a:lnTo>
                <a:lnTo>
                  <a:pt x="39670" y="73330"/>
                </a:lnTo>
                <a:lnTo>
                  <a:pt x="39720" y="73190"/>
                </a:lnTo>
                <a:lnTo>
                  <a:pt x="39740" y="73170"/>
                </a:lnTo>
                <a:lnTo>
                  <a:pt x="39770" y="73150"/>
                </a:lnTo>
                <a:lnTo>
                  <a:pt x="39870" y="73110"/>
                </a:lnTo>
                <a:lnTo>
                  <a:pt x="39900" y="73090"/>
                </a:lnTo>
                <a:lnTo>
                  <a:pt x="39910" y="73060"/>
                </a:lnTo>
                <a:lnTo>
                  <a:pt x="39920" y="73030"/>
                </a:lnTo>
                <a:lnTo>
                  <a:pt x="39920" y="72990"/>
                </a:lnTo>
                <a:lnTo>
                  <a:pt x="39880" y="72870"/>
                </a:lnTo>
                <a:lnTo>
                  <a:pt x="39870" y="72820"/>
                </a:lnTo>
                <a:lnTo>
                  <a:pt x="39870" y="72770"/>
                </a:lnTo>
                <a:lnTo>
                  <a:pt x="39870" y="72690"/>
                </a:lnTo>
                <a:lnTo>
                  <a:pt x="39880" y="72600"/>
                </a:lnTo>
                <a:lnTo>
                  <a:pt x="39890" y="72560"/>
                </a:lnTo>
                <a:lnTo>
                  <a:pt x="39920" y="72500"/>
                </a:lnTo>
                <a:lnTo>
                  <a:pt x="39950" y="72380"/>
                </a:lnTo>
                <a:lnTo>
                  <a:pt x="39970" y="72350"/>
                </a:lnTo>
                <a:lnTo>
                  <a:pt x="39990" y="72330"/>
                </a:lnTo>
                <a:lnTo>
                  <a:pt x="40030" y="72330"/>
                </a:lnTo>
                <a:lnTo>
                  <a:pt x="40110" y="72320"/>
                </a:lnTo>
                <a:lnTo>
                  <a:pt x="40140" y="72300"/>
                </a:lnTo>
                <a:lnTo>
                  <a:pt x="40160" y="72280"/>
                </a:lnTo>
                <a:lnTo>
                  <a:pt x="40180" y="72200"/>
                </a:lnTo>
                <a:lnTo>
                  <a:pt x="40180" y="72150"/>
                </a:lnTo>
                <a:lnTo>
                  <a:pt x="40170" y="72090"/>
                </a:lnTo>
                <a:lnTo>
                  <a:pt x="40140" y="72000"/>
                </a:lnTo>
                <a:lnTo>
                  <a:pt x="40130" y="71940"/>
                </a:lnTo>
                <a:lnTo>
                  <a:pt x="40140" y="71900"/>
                </a:lnTo>
                <a:lnTo>
                  <a:pt x="40240" y="71810"/>
                </a:lnTo>
                <a:lnTo>
                  <a:pt x="40260" y="71790"/>
                </a:lnTo>
                <a:lnTo>
                  <a:pt x="40270" y="71760"/>
                </a:lnTo>
                <a:lnTo>
                  <a:pt x="40290" y="71720"/>
                </a:lnTo>
                <a:lnTo>
                  <a:pt x="40280" y="71660"/>
                </a:lnTo>
                <a:lnTo>
                  <a:pt x="40250" y="71590"/>
                </a:lnTo>
                <a:lnTo>
                  <a:pt x="40180" y="71470"/>
                </a:lnTo>
                <a:lnTo>
                  <a:pt x="40150" y="71400"/>
                </a:lnTo>
                <a:lnTo>
                  <a:pt x="40130" y="71350"/>
                </a:lnTo>
                <a:lnTo>
                  <a:pt x="40140" y="71310"/>
                </a:lnTo>
                <a:lnTo>
                  <a:pt x="40150" y="71270"/>
                </a:lnTo>
                <a:lnTo>
                  <a:pt x="40170" y="71210"/>
                </a:lnTo>
                <a:lnTo>
                  <a:pt x="40180" y="71170"/>
                </a:lnTo>
                <a:lnTo>
                  <a:pt x="40180" y="71130"/>
                </a:lnTo>
                <a:lnTo>
                  <a:pt x="40120" y="70830"/>
                </a:lnTo>
                <a:lnTo>
                  <a:pt x="40100" y="70780"/>
                </a:lnTo>
                <a:lnTo>
                  <a:pt x="40080" y="70730"/>
                </a:lnTo>
                <a:lnTo>
                  <a:pt x="40050" y="70630"/>
                </a:lnTo>
                <a:lnTo>
                  <a:pt x="39960" y="70470"/>
                </a:lnTo>
                <a:lnTo>
                  <a:pt x="39820" y="70280"/>
                </a:lnTo>
                <a:lnTo>
                  <a:pt x="39770" y="70190"/>
                </a:lnTo>
                <a:lnTo>
                  <a:pt x="39750" y="70110"/>
                </a:lnTo>
                <a:lnTo>
                  <a:pt x="39760" y="70080"/>
                </a:lnTo>
                <a:lnTo>
                  <a:pt x="39780" y="70060"/>
                </a:lnTo>
                <a:lnTo>
                  <a:pt x="39830" y="70010"/>
                </a:lnTo>
                <a:lnTo>
                  <a:pt x="39850" y="69990"/>
                </a:lnTo>
                <a:lnTo>
                  <a:pt x="39920" y="69970"/>
                </a:lnTo>
                <a:lnTo>
                  <a:pt x="40000" y="69960"/>
                </a:lnTo>
                <a:lnTo>
                  <a:pt x="40260" y="69960"/>
                </a:lnTo>
                <a:lnTo>
                  <a:pt x="40520" y="69900"/>
                </a:lnTo>
                <a:lnTo>
                  <a:pt x="40550" y="69880"/>
                </a:lnTo>
                <a:lnTo>
                  <a:pt x="40570" y="69860"/>
                </a:lnTo>
                <a:lnTo>
                  <a:pt x="40590" y="69820"/>
                </a:lnTo>
                <a:lnTo>
                  <a:pt x="40610" y="69750"/>
                </a:lnTo>
                <a:lnTo>
                  <a:pt x="40620" y="69710"/>
                </a:lnTo>
                <a:lnTo>
                  <a:pt x="40640" y="69680"/>
                </a:lnTo>
                <a:lnTo>
                  <a:pt x="40660" y="69660"/>
                </a:lnTo>
                <a:lnTo>
                  <a:pt x="40690" y="69640"/>
                </a:lnTo>
                <a:lnTo>
                  <a:pt x="40720" y="69630"/>
                </a:lnTo>
                <a:lnTo>
                  <a:pt x="40790" y="69610"/>
                </a:lnTo>
                <a:lnTo>
                  <a:pt x="40830" y="69600"/>
                </a:lnTo>
                <a:lnTo>
                  <a:pt x="40860" y="69580"/>
                </a:lnTo>
                <a:lnTo>
                  <a:pt x="40880" y="69560"/>
                </a:lnTo>
                <a:lnTo>
                  <a:pt x="40900" y="69530"/>
                </a:lnTo>
                <a:lnTo>
                  <a:pt x="41040" y="68670"/>
                </a:lnTo>
                <a:lnTo>
                  <a:pt x="41050" y="68630"/>
                </a:lnTo>
                <a:lnTo>
                  <a:pt x="41060" y="68600"/>
                </a:lnTo>
                <a:lnTo>
                  <a:pt x="41080" y="68570"/>
                </a:lnTo>
                <a:lnTo>
                  <a:pt x="41100" y="68550"/>
                </a:lnTo>
                <a:lnTo>
                  <a:pt x="41130" y="68530"/>
                </a:lnTo>
                <a:lnTo>
                  <a:pt x="41160" y="68510"/>
                </a:lnTo>
                <a:lnTo>
                  <a:pt x="41190" y="68500"/>
                </a:lnTo>
                <a:lnTo>
                  <a:pt x="41230" y="68490"/>
                </a:lnTo>
                <a:lnTo>
                  <a:pt x="41450" y="68490"/>
                </a:lnTo>
                <a:lnTo>
                  <a:pt x="41530" y="68470"/>
                </a:lnTo>
                <a:lnTo>
                  <a:pt x="41600" y="68450"/>
                </a:lnTo>
                <a:lnTo>
                  <a:pt x="41630" y="68440"/>
                </a:lnTo>
                <a:lnTo>
                  <a:pt x="41660" y="68420"/>
                </a:lnTo>
                <a:lnTo>
                  <a:pt x="41680" y="68400"/>
                </a:lnTo>
                <a:lnTo>
                  <a:pt x="41690" y="68370"/>
                </a:lnTo>
                <a:lnTo>
                  <a:pt x="41700" y="68330"/>
                </a:lnTo>
                <a:lnTo>
                  <a:pt x="41690" y="68260"/>
                </a:lnTo>
                <a:lnTo>
                  <a:pt x="41680" y="68190"/>
                </a:lnTo>
                <a:lnTo>
                  <a:pt x="41680" y="68170"/>
                </a:lnTo>
                <a:lnTo>
                  <a:pt x="41680" y="68140"/>
                </a:lnTo>
                <a:lnTo>
                  <a:pt x="41700" y="68120"/>
                </a:lnTo>
                <a:lnTo>
                  <a:pt x="41820" y="68060"/>
                </a:lnTo>
                <a:lnTo>
                  <a:pt x="41840" y="68030"/>
                </a:lnTo>
                <a:lnTo>
                  <a:pt x="41860" y="68000"/>
                </a:lnTo>
                <a:lnTo>
                  <a:pt x="41870" y="67960"/>
                </a:lnTo>
                <a:lnTo>
                  <a:pt x="41870" y="67930"/>
                </a:lnTo>
                <a:lnTo>
                  <a:pt x="41860" y="67890"/>
                </a:lnTo>
                <a:lnTo>
                  <a:pt x="41760" y="67440"/>
                </a:lnTo>
                <a:lnTo>
                  <a:pt x="41750" y="67400"/>
                </a:lnTo>
                <a:lnTo>
                  <a:pt x="41760" y="67360"/>
                </a:lnTo>
                <a:lnTo>
                  <a:pt x="41790" y="67220"/>
                </a:lnTo>
                <a:lnTo>
                  <a:pt x="41800" y="67170"/>
                </a:lnTo>
                <a:lnTo>
                  <a:pt x="41790" y="67090"/>
                </a:lnTo>
                <a:lnTo>
                  <a:pt x="41750" y="66900"/>
                </a:lnTo>
                <a:lnTo>
                  <a:pt x="41750" y="66860"/>
                </a:lnTo>
                <a:lnTo>
                  <a:pt x="41750" y="66830"/>
                </a:lnTo>
                <a:lnTo>
                  <a:pt x="41770" y="66790"/>
                </a:lnTo>
                <a:lnTo>
                  <a:pt x="42010" y="66520"/>
                </a:lnTo>
                <a:lnTo>
                  <a:pt x="42020" y="66490"/>
                </a:lnTo>
                <a:lnTo>
                  <a:pt x="42040" y="66450"/>
                </a:lnTo>
                <a:lnTo>
                  <a:pt x="42040" y="66410"/>
                </a:lnTo>
                <a:lnTo>
                  <a:pt x="42050" y="66370"/>
                </a:lnTo>
                <a:lnTo>
                  <a:pt x="42040" y="66250"/>
                </a:lnTo>
                <a:lnTo>
                  <a:pt x="42050" y="66220"/>
                </a:lnTo>
                <a:lnTo>
                  <a:pt x="42070" y="66190"/>
                </a:lnTo>
                <a:lnTo>
                  <a:pt x="42090" y="66160"/>
                </a:lnTo>
                <a:lnTo>
                  <a:pt x="42120" y="66150"/>
                </a:lnTo>
                <a:lnTo>
                  <a:pt x="42190" y="66130"/>
                </a:lnTo>
                <a:lnTo>
                  <a:pt x="42220" y="66110"/>
                </a:lnTo>
                <a:lnTo>
                  <a:pt x="42230" y="66080"/>
                </a:lnTo>
                <a:lnTo>
                  <a:pt x="42260" y="66010"/>
                </a:lnTo>
                <a:lnTo>
                  <a:pt x="42280" y="65980"/>
                </a:lnTo>
                <a:lnTo>
                  <a:pt x="42290" y="65950"/>
                </a:lnTo>
                <a:lnTo>
                  <a:pt x="42320" y="65930"/>
                </a:lnTo>
                <a:lnTo>
                  <a:pt x="42350" y="65920"/>
                </a:lnTo>
                <a:lnTo>
                  <a:pt x="42390" y="65910"/>
                </a:lnTo>
                <a:lnTo>
                  <a:pt x="42420" y="65900"/>
                </a:lnTo>
                <a:lnTo>
                  <a:pt x="42450" y="65870"/>
                </a:lnTo>
                <a:lnTo>
                  <a:pt x="42460" y="65840"/>
                </a:lnTo>
                <a:lnTo>
                  <a:pt x="42490" y="65820"/>
                </a:lnTo>
                <a:lnTo>
                  <a:pt x="42550" y="65790"/>
                </a:lnTo>
                <a:lnTo>
                  <a:pt x="42630" y="65740"/>
                </a:lnTo>
                <a:lnTo>
                  <a:pt x="42710" y="65720"/>
                </a:lnTo>
                <a:lnTo>
                  <a:pt x="42740" y="65710"/>
                </a:lnTo>
                <a:lnTo>
                  <a:pt x="42770" y="65690"/>
                </a:lnTo>
                <a:lnTo>
                  <a:pt x="42800" y="65680"/>
                </a:lnTo>
                <a:lnTo>
                  <a:pt x="42920" y="65670"/>
                </a:lnTo>
                <a:lnTo>
                  <a:pt x="42960" y="65660"/>
                </a:lnTo>
                <a:lnTo>
                  <a:pt x="42990" y="65640"/>
                </a:lnTo>
                <a:lnTo>
                  <a:pt x="43010" y="65620"/>
                </a:lnTo>
                <a:lnTo>
                  <a:pt x="43030" y="65590"/>
                </a:lnTo>
                <a:lnTo>
                  <a:pt x="43050" y="65560"/>
                </a:lnTo>
                <a:lnTo>
                  <a:pt x="43060" y="65520"/>
                </a:lnTo>
                <a:lnTo>
                  <a:pt x="43070" y="65350"/>
                </a:lnTo>
                <a:lnTo>
                  <a:pt x="43070" y="65270"/>
                </a:lnTo>
                <a:lnTo>
                  <a:pt x="42950" y="64590"/>
                </a:lnTo>
                <a:lnTo>
                  <a:pt x="42950" y="64550"/>
                </a:lnTo>
                <a:lnTo>
                  <a:pt x="42960" y="64510"/>
                </a:lnTo>
                <a:lnTo>
                  <a:pt x="42980" y="64490"/>
                </a:lnTo>
                <a:lnTo>
                  <a:pt x="43050" y="64420"/>
                </a:lnTo>
                <a:lnTo>
                  <a:pt x="43090" y="64370"/>
                </a:lnTo>
                <a:lnTo>
                  <a:pt x="43180" y="64210"/>
                </a:lnTo>
                <a:lnTo>
                  <a:pt x="43190" y="64180"/>
                </a:lnTo>
                <a:lnTo>
                  <a:pt x="43200" y="64140"/>
                </a:lnTo>
                <a:lnTo>
                  <a:pt x="43210" y="64110"/>
                </a:lnTo>
                <a:lnTo>
                  <a:pt x="43260" y="63500"/>
                </a:lnTo>
                <a:lnTo>
                  <a:pt x="43270" y="63420"/>
                </a:lnTo>
                <a:lnTo>
                  <a:pt x="43270" y="63360"/>
                </a:lnTo>
                <a:lnTo>
                  <a:pt x="43260" y="63270"/>
                </a:lnTo>
                <a:lnTo>
                  <a:pt x="43220" y="63110"/>
                </a:lnTo>
                <a:lnTo>
                  <a:pt x="43200" y="63030"/>
                </a:lnTo>
                <a:lnTo>
                  <a:pt x="43200" y="62970"/>
                </a:lnTo>
                <a:lnTo>
                  <a:pt x="43210" y="62890"/>
                </a:lnTo>
                <a:lnTo>
                  <a:pt x="43200" y="62810"/>
                </a:lnTo>
                <a:lnTo>
                  <a:pt x="43210" y="62770"/>
                </a:lnTo>
                <a:lnTo>
                  <a:pt x="43250" y="62570"/>
                </a:lnTo>
                <a:lnTo>
                  <a:pt x="43260" y="62540"/>
                </a:lnTo>
                <a:lnTo>
                  <a:pt x="43290" y="62480"/>
                </a:lnTo>
                <a:lnTo>
                  <a:pt x="43310" y="62440"/>
                </a:lnTo>
                <a:lnTo>
                  <a:pt x="43320" y="62410"/>
                </a:lnTo>
                <a:lnTo>
                  <a:pt x="43330" y="62280"/>
                </a:lnTo>
                <a:lnTo>
                  <a:pt x="43340" y="62240"/>
                </a:lnTo>
                <a:lnTo>
                  <a:pt x="43350" y="62200"/>
                </a:lnTo>
                <a:lnTo>
                  <a:pt x="43380" y="62180"/>
                </a:lnTo>
                <a:lnTo>
                  <a:pt x="43410" y="62160"/>
                </a:lnTo>
                <a:lnTo>
                  <a:pt x="43530" y="62150"/>
                </a:lnTo>
                <a:lnTo>
                  <a:pt x="43560" y="62140"/>
                </a:lnTo>
                <a:lnTo>
                  <a:pt x="43590" y="62120"/>
                </a:lnTo>
                <a:lnTo>
                  <a:pt x="43610" y="62090"/>
                </a:lnTo>
                <a:lnTo>
                  <a:pt x="43620" y="62050"/>
                </a:lnTo>
                <a:lnTo>
                  <a:pt x="43620" y="62010"/>
                </a:lnTo>
                <a:lnTo>
                  <a:pt x="43590" y="61690"/>
                </a:lnTo>
                <a:lnTo>
                  <a:pt x="43430" y="60970"/>
                </a:lnTo>
                <a:lnTo>
                  <a:pt x="43430" y="60910"/>
                </a:lnTo>
                <a:lnTo>
                  <a:pt x="43440" y="60880"/>
                </a:lnTo>
                <a:lnTo>
                  <a:pt x="43450" y="60850"/>
                </a:lnTo>
                <a:lnTo>
                  <a:pt x="43460" y="60810"/>
                </a:lnTo>
                <a:lnTo>
                  <a:pt x="43480" y="60730"/>
                </a:lnTo>
                <a:lnTo>
                  <a:pt x="43490" y="60610"/>
                </a:lnTo>
                <a:lnTo>
                  <a:pt x="43500" y="60580"/>
                </a:lnTo>
                <a:lnTo>
                  <a:pt x="43500" y="60560"/>
                </a:lnTo>
                <a:lnTo>
                  <a:pt x="43570" y="60450"/>
                </a:lnTo>
                <a:lnTo>
                  <a:pt x="43580" y="60420"/>
                </a:lnTo>
                <a:lnTo>
                  <a:pt x="43590" y="60380"/>
                </a:lnTo>
                <a:lnTo>
                  <a:pt x="43590" y="60290"/>
                </a:lnTo>
                <a:lnTo>
                  <a:pt x="43590" y="60250"/>
                </a:lnTo>
                <a:lnTo>
                  <a:pt x="43530" y="59990"/>
                </a:lnTo>
                <a:lnTo>
                  <a:pt x="43530" y="59950"/>
                </a:lnTo>
                <a:lnTo>
                  <a:pt x="43540" y="59910"/>
                </a:lnTo>
                <a:lnTo>
                  <a:pt x="43560" y="59830"/>
                </a:lnTo>
                <a:lnTo>
                  <a:pt x="43580" y="59770"/>
                </a:lnTo>
                <a:lnTo>
                  <a:pt x="43590" y="59730"/>
                </a:lnTo>
                <a:lnTo>
                  <a:pt x="43590" y="59680"/>
                </a:lnTo>
                <a:lnTo>
                  <a:pt x="43580" y="59610"/>
                </a:lnTo>
                <a:lnTo>
                  <a:pt x="43470" y="59150"/>
                </a:lnTo>
                <a:lnTo>
                  <a:pt x="43470" y="59100"/>
                </a:lnTo>
                <a:lnTo>
                  <a:pt x="43460" y="58970"/>
                </a:lnTo>
                <a:lnTo>
                  <a:pt x="43380" y="58620"/>
                </a:lnTo>
                <a:lnTo>
                  <a:pt x="43330" y="58500"/>
                </a:lnTo>
                <a:lnTo>
                  <a:pt x="43300" y="58420"/>
                </a:lnTo>
                <a:lnTo>
                  <a:pt x="43290" y="58370"/>
                </a:lnTo>
                <a:lnTo>
                  <a:pt x="43290" y="58270"/>
                </a:lnTo>
                <a:lnTo>
                  <a:pt x="43290" y="58200"/>
                </a:lnTo>
                <a:lnTo>
                  <a:pt x="43270" y="58150"/>
                </a:lnTo>
                <a:lnTo>
                  <a:pt x="43230" y="58080"/>
                </a:lnTo>
                <a:lnTo>
                  <a:pt x="43220" y="58030"/>
                </a:lnTo>
                <a:lnTo>
                  <a:pt x="43220" y="57990"/>
                </a:lnTo>
                <a:lnTo>
                  <a:pt x="43230" y="57950"/>
                </a:lnTo>
                <a:lnTo>
                  <a:pt x="43240" y="57910"/>
                </a:lnTo>
                <a:lnTo>
                  <a:pt x="43230" y="57790"/>
                </a:lnTo>
                <a:lnTo>
                  <a:pt x="43240" y="57740"/>
                </a:lnTo>
                <a:lnTo>
                  <a:pt x="43250" y="57710"/>
                </a:lnTo>
                <a:lnTo>
                  <a:pt x="43260" y="57680"/>
                </a:lnTo>
                <a:lnTo>
                  <a:pt x="43290" y="57660"/>
                </a:lnTo>
                <a:lnTo>
                  <a:pt x="43340" y="57620"/>
                </a:lnTo>
                <a:lnTo>
                  <a:pt x="43370" y="57600"/>
                </a:lnTo>
                <a:lnTo>
                  <a:pt x="43380" y="57570"/>
                </a:lnTo>
                <a:lnTo>
                  <a:pt x="43390" y="57530"/>
                </a:lnTo>
                <a:lnTo>
                  <a:pt x="43380" y="57430"/>
                </a:lnTo>
                <a:lnTo>
                  <a:pt x="43380" y="57390"/>
                </a:lnTo>
                <a:lnTo>
                  <a:pt x="43410" y="57320"/>
                </a:lnTo>
                <a:lnTo>
                  <a:pt x="43420" y="57270"/>
                </a:lnTo>
                <a:lnTo>
                  <a:pt x="43410" y="57230"/>
                </a:lnTo>
                <a:lnTo>
                  <a:pt x="43390" y="57200"/>
                </a:lnTo>
                <a:lnTo>
                  <a:pt x="43370" y="57180"/>
                </a:lnTo>
                <a:lnTo>
                  <a:pt x="43270" y="57130"/>
                </a:lnTo>
                <a:lnTo>
                  <a:pt x="43220" y="57090"/>
                </a:lnTo>
                <a:lnTo>
                  <a:pt x="43190" y="57060"/>
                </a:lnTo>
                <a:lnTo>
                  <a:pt x="43160" y="57030"/>
                </a:lnTo>
                <a:lnTo>
                  <a:pt x="43120" y="56960"/>
                </a:lnTo>
                <a:lnTo>
                  <a:pt x="43110" y="56910"/>
                </a:lnTo>
                <a:lnTo>
                  <a:pt x="43120" y="56870"/>
                </a:lnTo>
                <a:lnTo>
                  <a:pt x="43170" y="56780"/>
                </a:lnTo>
                <a:lnTo>
                  <a:pt x="43180" y="56740"/>
                </a:lnTo>
                <a:lnTo>
                  <a:pt x="43190" y="56710"/>
                </a:lnTo>
                <a:lnTo>
                  <a:pt x="43200" y="56540"/>
                </a:lnTo>
                <a:lnTo>
                  <a:pt x="43220" y="56480"/>
                </a:lnTo>
                <a:lnTo>
                  <a:pt x="43350" y="56630"/>
                </a:lnTo>
                <a:lnTo>
                  <a:pt x="43510" y="56720"/>
                </a:lnTo>
                <a:lnTo>
                  <a:pt x="43560" y="56720"/>
                </a:lnTo>
                <a:lnTo>
                  <a:pt x="43610" y="56720"/>
                </a:lnTo>
                <a:lnTo>
                  <a:pt x="43670" y="56710"/>
                </a:lnTo>
                <a:lnTo>
                  <a:pt x="43710" y="56690"/>
                </a:lnTo>
                <a:lnTo>
                  <a:pt x="43770" y="56650"/>
                </a:lnTo>
                <a:lnTo>
                  <a:pt x="43810" y="56640"/>
                </a:lnTo>
                <a:lnTo>
                  <a:pt x="43860" y="56660"/>
                </a:lnTo>
                <a:lnTo>
                  <a:pt x="44000" y="56690"/>
                </a:lnTo>
                <a:lnTo>
                  <a:pt x="44310" y="56830"/>
                </a:lnTo>
                <a:lnTo>
                  <a:pt x="44720" y="56850"/>
                </a:lnTo>
                <a:lnTo>
                  <a:pt x="44760" y="56880"/>
                </a:lnTo>
                <a:lnTo>
                  <a:pt x="44840" y="56960"/>
                </a:lnTo>
                <a:lnTo>
                  <a:pt x="44890" y="56990"/>
                </a:lnTo>
                <a:lnTo>
                  <a:pt x="44930" y="56990"/>
                </a:lnTo>
                <a:lnTo>
                  <a:pt x="45050" y="56970"/>
                </a:lnTo>
                <a:lnTo>
                  <a:pt x="45100" y="56990"/>
                </a:lnTo>
                <a:lnTo>
                  <a:pt x="45170" y="57090"/>
                </a:lnTo>
                <a:lnTo>
                  <a:pt x="45200" y="57320"/>
                </a:lnTo>
                <a:lnTo>
                  <a:pt x="45250" y="57430"/>
                </a:lnTo>
                <a:lnTo>
                  <a:pt x="45360" y="57490"/>
                </a:lnTo>
                <a:lnTo>
                  <a:pt x="45470" y="57510"/>
                </a:lnTo>
                <a:lnTo>
                  <a:pt x="45550" y="57540"/>
                </a:lnTo>
                <a:lnTo>
                  <a:pt x="45580" y="57680"/>
                </a:lnTo>
                <a:lnTo>
                  <a:pt x="45600" y="57820"/>
                </a:lnTo>
                <a:lnTo>
                  <a:pt x="45640" y="57820"/>
                </a:lnTo>
                <a:lnTo>
                  <a:pt x="45790" y="57630"/>
                </a:lnTo>
                <a:lnTo>
                  <a:pt x="45950" y="57520"/>
                </a:lnTo>
                <a:lnTo>
                  <a:pt x="46010" y="57460"/>
                </a:lnTo>
                <a:lnTo>
                  <a:pt x="46050" y="57350"/>
                </a:lnTo>
                <a:lnTo>
                  <a:pt x="46130" y="57430"/>
                </a:lnTo>
                <a:lnTo>
                  <a:pt x="46320" y="57520"/>
                </a:lnTo>
                <a:lnTo>
                  <a:pt x="46390" y="57580"/>
                </a:lnTo>
                <a:lnTo>
                  <a:pt x="46440" y="57680"/>
                </a:lnTo>
                <a:lnTo>
                  <a:pt x="46450" y="57790"/>
                </a:lnTo>
                <a:lnTo>
                  <a:pt x="46410" y="57870"/>
                </a:lnTo>
                <a:lnTo>
                  <a:pt x="46310" y="57910"/>
                </a:lnTo>
                <a:lnTo>
                  <a:pt x="46360" y="57990"/>
                </a:lnTo>
                <a:lnTo>
                  <a:pt x="46430" y="58150"/>
                </a:lnTo>
                <a:lnTo>
                  <a:pt x="46480" y="58230"/>
                </a:lnTo>
                <a:lnTo>
                  <a:pt x="46330" y="58320"/>
                </a:lnTo>
                <a:lnTo>
                  <a:pt x="46310" y="58420"/>
                </a:lnTo>
                <a:lnTo>
                  <a:pt x="46370" y="58530"/>
                </a:lnTo>
                <a:lnTo>
                  <a:pt x="46480" y="58640"/>
                </a:lnTo>
                <a:lnTo>
                  <a:pt x="46740" y="58820"/>
                </a:lnTo>
                <a:lnTo>
                  <a:pt x="46880" y="58890"/>
                </a:lnTo>
                <a:lnTo>
                  <a:pt x="47000" y="58920"/>
                </a:lnTo>
                <a:lnTo>
                  <a:pt x="47080" y="58900"/>
                </a:lnTo>
                <a:lnTo>
                  <a:pt x="47230" y="58810"/>
                </a:lnTo>
                <a:lnTo>
                  <a:pt x="47310" y="58780"/>
                </a:lnTo>
                <a:lnTo>
                  <a:pt x="47380" y="58780"/>
                </a:lnTo>
                <a:lnTo>
                  <a:pt x="47440" y="58810"/>
                </a:lnTo>
                <a:lnTo>
                  <a:pt x="47500" y="58840"/>
                </a:lnTo>
                <a:lnTo>
                  <a:pt x="47620" y="58890"/>
                </a:lnTo>
                <a:lnTo>
                  <a:pt x="47740" y="58910"/>
                </a:lnTo>
                <a:lnTo>
                  <a:pt x="47820" y="58920"/>
                </a:lnTo>
                <a:lnTo>
                  <a:pt x="47880" y="58930"/>
                </a:lnTo>
                <a:lnTo>
                  <a:pt x="47910" y="58980"/>
                </a:lnTo>
                <a:lnTo>
                  <a:pt x="47940" y="59030"/>
                </a:lnTo>
                <a:lnTo>
                  <a:pt x="47990" y="59070"/>
                </a:lnTo>
                <a:lnTo>
                  <a:pt x="48140" y="59080"/>
                </a:lnTo>
                <a:lnTo>
                  <a:pt x="48260" y="58980"/>
                </a:lnTo>
                <a:lnTo>
                  <a:pt x="48360" y="58870"/>
                </a:lnTo>
                <a:lnTo>
                  <a:pt x="48470" y="58840"/>
                </a:lnTo>
                <a:lnTo>
                  <a:pt x="48880" y="59060"/>
                </a:lnTo>
                <a:lnTo>
                  <a:pt x="49020" y="59100"/>
                </a:lnTo>
                <a:lnTo>
                  <a:pt x="49180" y="59090"/>
                </a:lnTo>
                <a:lnTo>
                  <a:pt x="49280" y="59020"/>
                </a:lnTo>
                <a:lnTo>
                  <a:pt x="49370" y="58990"/>
                </a:lnTo>
                <a:lnTo>
                  <a:pt x="49480" y="59070"/>
                </a:lnTo>
                <a:lnTo>
                  <a:pt x="49600" y="59140"/>
                </a:lnTo>
                <a:lnTo>
                  <a:pt x="49720" y="59090"/>
                </a:lnTo>
                <a:lnTo>
                  <a:pt x="49830" y="59020"/>
                </a:lnTo>
                <a:lnTo>
                  <a:pt x="49890" y="59010"/>
                </a:lnTo>
                <a:lnTo>
                  <a:pt x="50040" y="59000"/>
                </a:lnTo>
                <a:lnTo>
                  <a:pt x="50080" y="58980"/>
                </a:lnTo>
                <a:lnTo>
                  <a:pt x="50100" y="58960"/>
                </a:lnTo>
                <a:lnTo>
                  <a:pt x="50130" y="58940"/>
                </a:lnTo>
                <a:lnTo>
                  <a:pt x="50170" y="58890"/>
                </a:lnTo>
                <a:lnTo>
                  <a:pt x="50310" y="58750"/>
                </a:lnTo>
                <a:lnTo>
                  <a:pt x="50510" y="58530"/>
                </a:lnTo>
                <a:lnTo>
                  <a:pt x="50560" y="58450"/>
                </a:lnTo>
                <a:lnTo>
                  <a:pt x="50580" y="58420"/>
                </a:lnTo>
                <a:lnTo>
                  <a:pt x="50670" y="58360"/>
                </a:lnTo>
                <a:lnTo>
                  <a:pt x="50700" y="58340"/>
                </a:lnTo>
                <a:lnTo>
                  <a:pt x="50760" y="58330"/>
                </a:lnTo>
                <a:lnTo>
                  <a:pt x="50800" y="58340"/>
                </a:lnTo>
                <a:lnTo>
                  <a:pt x="50840" y="58360"/>
                </a:lnTo>
                <a:lnTo>
                  <a:pt x="50910" y="58400"/>
                </a:lnTo>
                <a:lnTo>
                  <a:pt x="51020" y="58460"/>
                </a:lnTo>
                <a:lnTo>
                  <a:pt x="51080" y="58470"/>
                </a:lnTo>
                <a:lnTo>
                  <a:pt x="51120" y="58460"/>
                </a:lnTo>
                <a:lnTo>
                  <a:pt x="51310" y="58380"/>
                </a:lnTo>
                <a:lnTo>
                  <a:pt x="51600" y="58360"/>
                </a:lnTo>
                <a:lnTo>
                  <a:pt x="51650" y="58350"/>
                </a:lnTo>
                <a:lnTo>
                  <a:pt x="51770" y="58290"/>
                </a:lnTo>
                <a:lnTo>
                  <a:pt x="51880" y="58270"/>
                </a:lnTo>
                <a:lnTo>
                  <a:pt x="51990" y="58270"/>
                </a:lnTo>
                <a:lnTo>
                  <a:pt x="52050" y="58260"/>
                </a:lnTo>
                <a:lnTo>
                  <a:pt x="52080" y="58240"/>
                </a:lnTo>
                <a:lnTo>
                  <a:pt x="52090" y="58200"/>
                </a:lnTo>
                <a:lnTo>
                  <a:pt x="52120" y="58000"/>
                </a:lnTo>
                <a:lnTo>
                  <a:pt x="52120" y="57880"/>
                </a:lnTo>
                <a:lnTo>
                  <a:pt x="52130" y="57840"/>
                </a:lnTo>
                <a:lnTo>
                  <a:pt x="52150" y="57810"/>
                </a:lnTo>
                <a:lnTo>
                  <a:pt x="52170" y="57780"/>
                </a:lnTo>
                <a:lnTo>
                  <a:pt x="52210" y="57730"/>
                </a:lnTo>
                <a:lnTo>
                  <a:pt x="52240" y="57710"/>
                </a:lnTo>
                <a:lnTo>
                  <a:pt x="52320" y="57660"/>
                </a:lnTo>
                <a:lnTo>
                  <a:pt x="52350" y="57630"/>
                </a:lnTo>
                <a:lnTo>
                  <a:pt x="52380" y="57610"/>
                </a:lnTo>
                <a:lnTo>
                  <a:pt x="52420" y="57600"/>
                </a:lnTo>
                <a:lnTo>
                  <a:pt x="52460" y="57600"/>
                </a:lnTo>
                <a:lnTo>
                  <a:pt x="52490" y="57620"/>
                </a:lnTo>
                <a:lnTo>
                  <a:pt x="52500" y="57650"/>
                </a:lnTo>
                <a:lnTo>
                  <a:pt x="52520" y="57680"/>
                </a:lnTo>
                <a:lnTo>
                  <a:pt x="52550" y="57720"/>
                </a:lnTo>
                <a:lnTo>
                  <a:pt x="52600" y="57760"/>
                </a:lnTo>
                <a:lnTo>
                  <a:pt x="52640" y="57770"/>
                </a:lnTo>
                <a:lnTo>
                  <a:pt x="52670" y="57760"/>
                </a:lnTo>
                <a:lnTo>
                  <a:pt x="52690" y="57740"/>
                </a:lnTo>
                <a:lnTo>
                  <a:pt x="52790" y="57620"/>
                </a:lnTo>
                <a:lnTo>
                  <a:pt x="52800" y="57600"/>
                </a:lnTo>
                <a:lnTo>
                  <a:pt x="52830" y="57590"/>
                </a:lnTo>
                <a:lnTo>
                  <a:pt x="52950" y="57550"/>
                </a:lnTo>
                <a:lnTo>
                  <a:pt x="53020" y="57540"/>
                </a:lnTo>
                <a:lnTo>
                  <a:pt x="53070" y="57540"/>
                </a:lnTo>
                <a:lnTo>
                  <a:pt x="53110" y="57550"/>
                </a:lnTo>
                <a:lnTo>
                  <a:pt x="53140" y="57570"/>
                </a:lnTo>
                <a:lnTo>
                  <a:pt x="53210" y="57630"/>
                </a:lnTo>
                <a:lnTo>
                  <a:pt x="53250" y="57640"/>
                </a:lnTo>
                <a:lnTo>
                  <a:pt x="53630" y="57750"/>
                </a:lnTo>
                <a:lnTo>
                  <a:pt x="53700" y="57750"/>
                </a:lnTo>
                <a:lnTo>
                  <a:pt x="53750" y="57740"/>
                </a:lnTo>
                <a:lnTo>
                  <a:pt x="53770" y="57720"/>
                </a:lnTo>
                <a:lnTo>
                  <a:pt x="53790" y="57690"/>
                </a:lnTo>
                <a:lnTo>
                  <a:pt x="53800" y="57660"/>
                </a:lnTo>
                <a:lnTo>
                  <a:pt x="53820" y="57630"/>
                </a:lnTo>
                <a:lnTo>
                  <a:pt x="53850" y="57600"/>
                </a:lnTo>
                <a:lnTo>
                  <a:pt x="53910" y="57570"/>
                </a:lnTo>
                <a:lnTo>
                  <a:pt x="53950" y="57580"/>
                </a:lnTo>
                <a:lnTo>
                  <a:pt x="53990" y="57590"/>
                </a:lnTo>
                <a:lnTo>
                  <a:pt x="54020" y="57610"/>
                </a:lnTo>
                <a:lnTo>
                  <a:pt x="54040" y="57630"/>
                </a:lnTo>
                <a:lnTo>
                  <a:pt x="54070" y="57700"/>
                </a:lnTo>
                <a:lnTo>
                  <a:pt x="54100" y="57740"/>
                </a:lnTo>
                <a:lnTo>
                  <a:pt x="54130" y="57750"/>
                </a:lnTo>
                <a:lnTo>
                  <a:pt x="54160" y="57740"/>
                </a:lnTo>
                <a:lnTo>
                  <a:pt x="54480" y="57550"/>
                </a:lnTo>
                <a:lnTo>
                  <a:pt x="54550" y="57530"/>
                </a:lnTo>
                <a:lnTo>
                  <a:pt x="54740" y="57490"/>
                </a:lnTo>
                <a:lnTo>
                  <a:pt x="54770" y="57480"/>
                </a:lnTo>
                <a:lnTo>
                  <a:pt x="54800" y="57460"/>
                </a:lnTo>
                <a:lnTo>
                  <a:pt x="54890" y="57370"/>
                </a:lnTo>
                <a:lnTo>
                  <a:pt x="54920" y="57340"/>
                </a:lnTo>
                <a:lnTo>
                  <a:pt x="54960" y="57320"/>
                </a:lnTo>
                <a:lnTo>
                  <a:pt x="55020" y="57310"/>
                </a:lnTo>
                <a:lnTo>
                  <a:pt x="55060" y="57320"/>
                </a:lnTo>
                <a:lnTo>
                  <a:pt x="55080" y="57340"/>
                </a:lnTo>
                <a:lnTo>
                  <a:pt x="55090" y="57370"/>
                </a:lnTo>
                <a:lnTo>
                  <a:pt x="55080" y="57400"/>
                </a:lnTo>
                <a:lnTo>
                  <a:pt x="55070" y="57430"/>
                </a:lnTo>
                <a:lnTo>
                  <a:pt x="55020" y="57480"/>
                </a:lnTo>
                <a:lnTo>
                  <a:pt x="55010" y="57510"/>
                </a:lnTo>
                <a:lnTo>
                  <a:pt x="55000" y="57540"/>
                </a:lnTo>
                <a:lnTo>
                  <a:pt x="55010" y="57570"/>
                </a:lnTo>
                <a:lnTo>
                  <a:pt x="55030" y="57590"/>
                </a:lnTo>
                <a:lnTo>
                  <a:pt x="55060" y="57610"/>
                </a:lnTo>
                <a:lnTo>
                  <a:pt x="55100" y="57620"/>
                </a:lnTo>
                <a:lnTo>
                  <a:pt x="55250" y="57650"/>
                </a:lnTo>
                <a:lnTo>
                  <a:pt x="55280" y="57670"/>
                </a:lnTo>
                <a:lnTo>
                  <a:pt x="55310" y="57680"/>
                </a:lnTo>
                <a:lnTo>
                  <a:pt x="55340" y="57710"/>
                </a:lnTo>
                <a:lnTo>
                  <a:pt x="55350" y="57730"/>
                </a:lnTo>
                <a:lnTo>
                  <a:pt x="55370" y="57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