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Antsiranana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Madagascar • State Map | Fully Editable Vector Shape</a:t>
            </a:r>
          </a:p>
        </p:txBody>
      </p:sp>
      <p:sp>
        <p:nvSpPr>
          <p:cNvPr id="101" name="Antsiran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110" y="23920"/>
                </a:moveTo>
                <a:lnTo>
                  <a:pt x="67050" y="23690"/>
                </a:lnTo>
                <a:lnTo>
                  <a:pt x="67000" y="23610"/>
                </a:lnTo>
                <a:lnTo>
                  <a:pt x="66700" y="23200"/>
                </a:lnTo>
                <a:lnTo>
                  <a:pt x="66640" y="23170"/>
                </a:lnTo>
                <a:lnTo>
                  <a:pt x="66580" y="23140"/>
                </a:lnTo>
                <a:lnTo>
                  <a:pt x="66520" y="23100"/>
                </a:lnTo>
                <a:lnTo>
                  <a:pt x="66450" y="23030"/>
                </a:lnTo>
                <a:lnTo>
                  <a:pt x="66420" y="22990"/>
                </a:lnTo>
                <a:lnTo>
                  <a:pt x="66400" y="22950"/>
                </a:lnTo>
                <a:lnTo>
                  <a:pt x="66280" y="22630"/>
                </a:lnTo>
                <a:lnTo>
                  <a:pt x="66270" y="22600"/>
                </a:lnTo>
                <a:lnTo>
                  <a:pt x="66270" y="22560"/>
                </a:lnTo>
                <a:lnTo>
                  <a:pt x="66290" y="22500"/>
                </a:lnTo>
                <a:lnTo>
                  <a:pt x="66300" y="22460"/>
                </a:lnTo>
                <a:lnTo>
                  <a:pt x="66290" y="22430"/>
                </a:lnTo>
                <a:lnTo>
                  <a:pt x="66290" y="22400"/>
                </a:lnTo>
                <a:lnTo>
                  <a:pt x="66060" y="21880"/>
                </a:lnTo>
                <a:lnTo>
                  <a:pt x="66020" y="21810"/>
                </a:lnTo>
                <a:lnTo>
                  <a:pt x="65960" y="21750"/>
                </a:lnTo>
                <a:lnTo>
                  <a:pt x="65840" y="21590"/>
                </a:lnTo>
                <a:lnTo>
                  <a:pt x="65740" y="21490"/>
                </a:lnTo>
                <a:lnTo>
                  <a:pt x="65720" y="21460"/>
                </a:lnTo>
                <a:lnTo>
                  <a:pt x="65720" y="21420"/>
                </a:lnTo>
                <a:lnTo>
                  <a:pt x="65730" y="21390"/>
                </a:lnTo>
                <a:lnTo>
                  <a:pt x="65760" y="21330"/>
                </a:lnTo>
                <a:lnTo>
                  <a:pt x="65780" y="21300"/>
                </a:lnTo>
                <a:lnTo>
                  <a:pt x="65830" y="21260"/>
                </a:lnTo>
                <a:lnTo>
                  <a:pt x="65910" y="21210"/>
                </a:lnTo>
                <a:lnTo>
                  <a:pt x="65930" y="21180"/>
                </a:lnTo>
                <a:lnTo>
                  <a:pt x="65940" y="21140"/>
                </a:lnTo>
                <a:lnTo>
                  <a:pt x="65940" y="21080"/>
                </a:lnTo>
                <a:lnTo>
                  <a:pt x="65920" y="21040"/>
                </a:lnTo>
                <a:lnTo>
                  <a:pt x="65900" y="21010"/>
                </a:lnTo>
                <a:lnTo>
                  <a:pt x="65810" y="20920"/>
                </a:lnTo>
                <a:lnTo>
                  <a:pt x="65790" y="20900"/>
                </a:lnTo>
                <a:lnTo>
                  <a:pt x="65690" y="20860"/>
                </a:lnTo>
                <a:lnTo>
                  <a:pt x="65670" y="20840"/>
                </a:lnTo>
                <a:lnTo>
                  <a:pt x="65600" y="20780"/>
                </a:lnTo>
                <a:lnTo>
                  <a:pt x="65570" y="20760"/>
                </a:lnTo>
                <a:lnTo>
                  <a:pt x="65510" y="20730"/>
                </a:lnTo>
                <a:lnTo>
                  <a:pt x="65440" y="20710"/>
                </a:lnTo>
                <a:lnTo>
                  <a:pt x="65410" y="20690"/>
                </a:lnTo>
                <a:lnTo>
                  <a:pt x="65280" y="20580"/>
                </a:lnTo>
                <a:lnTo>
                  <a:pt x="65160" y="20430"/>
                </a:lnTo>
                <a:lnTo>
                  <a:pt x="65080" y="20270"/>
                </a:lnTo>
                <a:lnTo>
                  <a:pt x="65060" y="20240"/>
                </a:lnTo>
                <a:lnTo>
                  <a:pt x="65040" y="20220"/>
                </a:lnTo>
                <a:lnTo>
                  <a:pt x="64850" y="20090"/>
                </a:lnTo>
                <a:lnTo>
                  <a:pt x="64630" y="19860"/>
                </a:lnTo>
                <a:lnTo>
                  <a:pt x="64460" y="19730"/>
                </a:lnTo>
                <a:lnTo>
                  <a:pt x="64430" y="19690"/>
                </a:lnTo>
                <a:lnTo>
                  <a:pt x="64400" y="19620"/>
                </a:lnTo>
                <a:lnTo>
                  <a:pt x="64360" y="19580"/>
                </a:lnTo>
                <a:lnTo>
                  <a:pt x="64310" y="19530"/>
                </a:lnTo>
                <a:lnTo>
                  <a:pt x="64290" y="19500"/>
                </a:lnTo>
                <a:lnTo>
                  <a:pt x="64270" y="19470"/>
                </a:lnTo>
                <a:lnTo>
                  <a:pt x="64190" y="19210"/>
                </a:lnTo>
                <a:lnTo>
                  <a:pt x="64140" y="19110"/>
                </a:lnTo>
                <a:lnTo>
                  <a:pt x="64100" y="19080"/>
                </a:lnTo>
                <a:lnTo>
                  <a:pt x="64070" y="19070"/>
                </a:lnTo>
                <a:lnTo>
                  <a:pt x="64040" y="19080"/>
                </a:lnTo>
                <a:lnTo>
                  <a:pt x="64010" y="19070"/>
                </a:lnTo>
                <a:lnTo>
                  <a:pt x="63670" y="18880"/>
                </a:lnTo>
                <a:lnTo>
                  <a:pt x="63640" y="18870"/>
                </a:lnTo>
                <a:lnTo>
                  <a:pt x="63600" y="18860"/>
                </a:lnTo>
                <a:lnTo>
                  <a:pt x="63480" y="18840"/>
                </a:lnTo>
                <a:lnTo>
                  <a:pt x="63440" y="18830"/>
                </a:lnTo>
                <a:lnTo>
                  <a:pt x="63400" y="18810"/>
                </a:lnTo>
                <a:lnTo>
                  <a:pt x="63330" y="18760"/>
                </a:lnTo>
                <a:lnTo>
                  <a:pt x="63290" y="18740"/>
                </a:lnTo>
                <a:lnTo>
                  <a:pt x="63250" y="18740"/>
                </a:lnTo>
                <a:lnTo>
                  <a:pt x="63150" y="18780"/>
                </a:lnTo>
                <a:lnTo>
                  <a:pt x="63080" y="18790"/>
                </a:lnTo>
                <a:lnTo>
                  <a:pt x="63050" y="18810"/>
                </a:lnTo>
                <a:lnTo>
                  <a:pt x="63020" y="18820"/>
                </a:lnTo>
                <a:lnTo>
                  <a:pt x="63000" y="18850"/>
                </a:lnTo>
                <a:lnTo>
                  <a:pt x="62830" y="19080"/>
                </a:lnTo>
                <a:lnTo>
                  <a:pt x="62810" y="19110"/>
                </a:lnTo>
                <a:lnTo>
                  <a:pt x="62780" y="19120"/>
                </a:lnTo>
                <a:lnTo>
                  <a:pt x="62650" y="19170"/>
                </a:lnTo>
                <a:lnTo>
                  <a:pt x="62490" y="19280"/>
                </a:lnTo>
                <a:lnTo>
                  <a:pt x="62450" y="19320"/>
                </a:lnTo>
                <a:lnTo>
                  <a:pt x="62430" y="19350"/>
                </a:lnTo>
                <a:lnTo>
                  <a:pt x="62410" y="19380"/>
                </a:lnTo>
                <a:lnTo>
                  <a:pt x="62380" y="19400"/>
                </a:lnTo>
                <a:lnTo>
                  <a:pt x="62340" y="19400"/>
                </a:lnTo>
                <a:lnTo>
                  <a:pt x="62320" y="19380"/>
                </a:lnTo>
                <a:lnTo>
                  <a:pt x="62300" y="19350"/>
                </a:lnTo>
                <a:lnTo>
                  <a:pt x="62290" y="19270"/>
                </a:lnTo>
                <a:lnTo>
                  <a:pt x="62270" y="19240"/>
                </a:lnTo>
                <a:lnTo>
                  <a:pt x="62140" y="19030"/>
                </a:lnTo>
                <a:lnTo>
                  <a:pt x="62090" y="19000"/>
                </a:lnTo>
                <a:lnTo>
                  <a:pt x="62050" y="18990"/>
                </a:lnTo>
                <a:lnTo>
                  <a:pt x="62020" y="19010"/>
                </a:lnTo>
                <a:lnTo>
                  <a:pt x="61970" y="19050"/>
                </a:lnTo>
                <a:lnTo>
                  <a:pt x="61940" y="19060"/>
                </a:lnTo>
                <a:lnTo>
                  <a:pt x="61910" y="19060"/>
                </a:lnTo>
                <a:lnTo>
                  <a:pt x="61830" y="19060"/>
                </a:lnTo>
                <a:lnTo>
                  <a:pt x="61790" y="19070"/>
                </a:lnTo>
                <a:lnTo>
                  <a:pt x="61700" y="19110"/>
                </a:lnTo>
                <a:lnTo>
                  <a:pt x="61660" y="19120"/>
                </a:lnTo>
                <a:lnTo>
                  <a:pt x="61630" y="19120"/>
                </a:lnTo>
                <a:lnTo>
                  <a:pt x="61590" y="19120"/>
                </a:lnTo>
                <a:lnTo>
                  <a:pt x="61560" y="19110"/>
                </a:lnTo>
                <a:lnTo>
                  <a:pt x="61520" y="19090"/>
                </a:lnTo>
                <a:lnTo>
                  <a:pt x="61130" y="18780"/>
                </a:lnTo>
                <a:lnTo>
                  <a:pt x="61100" y="18760"/>
                </a:lnTo>
                <a:lnTo>
                  <a:pt x="60900" y="18700"/>
                </a:lnTo>
                <a:lnTo>
                  <a:pt x="60830" y="18660"/>
                </a:lnTo>
                <a:lnTo>
                  <a:pt x="60790" y="18630"/>
                </a:lnTo>
                <a:lnTo>
                  <a:pt x="60550" y="18360"/>
                </a:lnTo>
                <a:lnTo>
                  <a:pt x="60480" y="18310"/>
                </a:lnTo>
                <a:lnTo>
                  <a:pt x="60430" y="18290"/>
                </a:lnTo>
                <a:lnTo>
                  <a:pt x="60390" y="18300"/>
                </a:lnTo>
                <a:lnTo>
                  <a:pt x="60360" y="18310"/>
                </a:lnTo>
                <a:lnTo>
                  <a:pt x="60340" y="18330"/>
                </a:lnTo>
                <a:lnTo>
                  <a:pt x="60270" y="18390"/>
                </a:lnTo>
                <a:lnTo>
                  <a:pt x="60210" y="18430"/>
                </a:lnTo>
                <a:lnTo>
                  <a:pt x="60030" y="18510"/>
                </a:lnTo>
                <a:lnTo>
                  <a:pt x="59930" y="18550"/>
                </a:lnTo>
                <a:lnTo>
                  <a:pt x="59780" y="18570"/>
                </a:lnTo>
                <a:lnTo>
                  <a:pt x="59680" y="18610"/>
                </a:lnTo>
                <a:lnTo>
                  <a:pt x="59650" y="18620"/>
                </a:lnTo>
                <a:lnTo>
                  <a:pt x="59590" y="18610"/>
                </a:lnTo>
                <a:lnTo>
                  <a:pt x="59510" y="18590"/>
                </a:lnTo>
                <a:lnTo>
                  <a:pt x="59360" y="18510"/>
                </a:lnTo>
                <a:lnTo>
                  <a:pt x="59280" y="18460"/>
                </a:lnTo>
                <a:lnTo>
                  <a:pt x="59170" y="18360"/>
                </a:lnTo>
                <a:lnTo>
                  <a:pt x="59140" y="18340"/>
                </a:lnTo>
                <a:lnTo>
                  <a:pt x="58900" y="18200"/>
                </a:lnTo>
                <a:lnTo>
                  <a:pt x="58860" y="18170"/>
                </a:lnTo>
                <a:lnTo>
                  <a:pt x="58700" y="17960"/>
                </a:lnTo>
                <a:lnTo>
                  <a:pt x="58620" y="17870"/>
                </a:lnTo>
                <a:lnTo>
                  <a:pt x="58590" y="17860"/>
                </a:lnTo>
                <a:lnTo>
                  <a:pt x="58560" y="17870"/>
                </a:lnTo>
                <a:lnTo>
                  <a:pt x="58530" y="17890"/>
                </a:lnTo>
                <a:lnTo>
                  <a:pt x="58490" y="17940"/>
                </a:lnTo>
                <a:lnTo>
                  <a:pt x="58460" y="17960"/>
                </a:lnTo>
                <a:lnTo>
                  <a:pt x="58420" y="17970"/>
                </a:lnTo>
                <a:lnTo>
                  <a:pt x="58340" y="17950"/>
                </a:lnTo>
                <a:lnTo>
                  <a:pt x="58310" y="17930"/>
                </a:lnTo>
                <a:lnTo>
                  <a:pt x="58280" y="17900"/>
                </a:lnTo>
                <a:lnTo>
                  <a:pt x="58280" y="17870"/>
                </a:lnTo>
                <a:lnTo>
                  <a:pt x="58270" y="17820"/>
                </a:lnTo>
                <a:lnTo>
                  <a:pt x="58270" y="17740"/>
                </a:lnTo>
                <a:lnTo>
                  <a:pt x="58300" y="17590"/>
                </a:lnTo>
                <a:lnTo>
                  <a:pt x="58310" y="17560"/>
                </a:lnTo>
                <a:lnTo>
                  <a:pt x="58330" y="17540"/>
                </a:lnTo>
                <a:lnTo>
                  <a:pt x="58480" y="17420"/>
                </a:lnTo>
                <a:lnTo>
                  <a:pt x="58560" y="17310"/>
                </a:lnTo>
                <a:lnTo>
                  <a:pt x="58570" y="17290"/>
                </a:lnTo>
                <a:lnTo>
                  <a:pt x="58680" y="17160"/>
                </a:lnTo>
                <a:lnTo>
                  <a:pt x="58710" y="17110"/>
                </a:lnTo>
                <a:lnTo>
                  <a:pt x="58730" y="17080"/>
                </a:lnTo>
                <a:lnTo>
                  <a:pt x="58740" y="17050"/>
                </a:lnTo>
                <a:lnTo>
                  <a:pt x="58740" y="17010"/>
                </a:lnTo>
                <a:lnTo>
                  <a:pt x="58730" y="16950"/>
                </a:lnTo>
                <a:lnTo>
                  <a:pt x="58700" y="16930"/>
                </a:lnTo>
                <a:lnTo>
                  <a:pt x="58660" y="16940"/>
                </a:lnTo>
                <a:lnTo>
                  <a:pt x="58630" y="16950"/>
                </a:lnTo>
                <a:lnTo>
                  <a:pt x="58570" y="16980"/>
                </a:lnTo>
                <a:lnTo>
                  <a:pt x="58360" y="17130"/>
                </a:lnTo>
                <a:lnTo>
                  <a:pt x="58120" y="17240"/>
                </a:lnTo>
                <a:lnTo>
                  <a:pt x="58060" y="17270"/>
                </a:lnTo>
                <a:lnTo>
                  <a:pt x="57940" y="17380"/>
                </a:lnTo>
                <a:lnTo>
                  <a:pt x="57920" y="17390"/>
                </a:lnTo>
                <a:lnTo>
                  <a:pt x="57670" y="17510"/>
                </a:lnTo>
                <a:lnTo>
                  <a:pt x="57650" y="17520"/>
                </a:lnTo>
                <a:lnTo>
                  <a:pt x="57630" y="17550"/>
                </a:lnTo>
                <a:lnTo>
                  <a:pt x="57620" y="17580"/>
                </a:lnTo>
                <a:lnTo>
                  <a:pt x="57630" y="17610"/>
                </a:lnTo>
                <a:lnTo>
                  <a:pt x="57650" y="17680"/>
                </a:lnTo>
                <a:lnTo>
                  <a:pt x="57660" y="17720"/>
                </a:lnTo>
                <a:lnTo>
                  <a:pt x="57660" y="17750"/>
                </a:lnTo>
                <a:lnTo>
                  <a:pt x="57660" y="17780"/>
                </a:lnTo>
                <a:lnTo>
                  <a:pt x="57640" y="17800"/>
                </a:lnTo>
                <a:lnTo>
                  <a:pt x="57640" y="17810"/>
                </a:lnTo>
                <a:lnTo>
                  <a:pt x="57610" y="17840"/>
                </a:lnTo>
                <a:lnTo>
                  <a:pt x="57590" y="17850"/>
                </a:lnTo>
                <a:lnTo>
                  <a:pt x="57560" y="17870"/>
                </a:lnTo>
                <a:lnTo>
                  <a:pt x="57420" y="17900"/>
                </a:lnTo>
                <a:lnTo>
                  <a:pt x="57400" y="17930"/>
                </a:lnTo>
                <a:lnTo>
                  <a:pt x="57400" y="17960"/>
                </a:lnTo>
                <a:lnTo>
                  <a:pt x="57470" y="18060"/>
                </a:lnTo>
                <a:lnTo>
                  <a:pt x="57470" y="18090"/>
                </a:lnTo>
                <a:lnTo>
                  <a:pt x="57460" y="18120"/>
                </a:lnTo>
                <a:lnTo>
                  <a:pt x="57410" y="18160"/>
                </a:lnTo>
                <a:lnTo>
                  <a:pt x="57390" y="18180"/>
                </a:lnTo>
                <a:lnTo>
                  <a:pt x="57340" y="18220"/>
                </a:lnTo>
                <a:lnTo>
                  <a:pt x="57140" y="18150"/>
                </a:lnTo>
                <a:lnTo>
                  <a:pt x="57000" y="18060"/>
                </a:lnTo>
                <a:lnTo>
                  <a:pt x="56770" y="17840"/>
                </a:lnTo>
                <a:lnTo>
                  <a:pt x="57250" y="17590"/>
                </a:lnTo>
                <a:lnTo>
                  <a:pt x="57250" y="17500"/>
                </a:lnTo>
                <a:lnTo>
                  <a:pt x="56950" y="17300"/>
                </a:lnTo>
                <a:lnTo>
                  <a:pt x="56700" y="17200"/>
                </a:lnTo>
                <a:lnTo>
                  <a:pt x="56620" y="17150"/>
                </a:lnTo>
                <a:lnTo>
                  <a:pt x="56460" y="16840"/>
                </a:lnTo>
                <a:lnTo>
                  <a:pt x="56360" y="16410"/>
                </a:lnTo>
                <a:lnTo>
                  <a:pt x="56410" y="16050"/>
                </a:lnTo>
                <a:lnTo>
                  <a:pt x="56690" y="15930"/>
                </a:lnTo>
                <a:lnTo>
                  <a:pt x="56620" y="15830"/>
                </a:lnTo>
                <a:lnTo>
                  <a:pt x="56540" y="15790"/>
                </a:lnTo>
                <a:lnTo>
                  <a:pt x="56480" y="15730"/>
                </a:lnTo>
                <a:lnTo>
                  <a:pt x="56470" y="15570"/>
                </a:lnTo>
                <a:lnTo>
                  <a:pt x="56490" y="15430"/>
                </a:lnTo>
                <a:lnTo>
                  <a:pt x="56540" y="15240"/>
                </a:lnTo>
                <a:lnTo>
                  <a:pt x="56630" y="15110"/>
                </a:lnTo>
                <a:lnTo>
                  <a:pt x="56750" y="15150"/>
                </a:lnTo>
                <a:lnTo>
                  <a:pt x="56850" y="15160"/>
                </a:lnTo>
                <a:lnTo>
                  <a:pt x="56900" y="15000"/>
                </a:lnTo>
                <a:lnTo>
                  <a:pt x="56930" y="14710"/>
                </a:lnTo>
                <a:lnTo>
                  <a:pt x="56980" y="14660"/>
                </a:lnTo>
                <a:lnTo>
                  <a:pt x="57050" y="14620"/>
                </a:lnTo>
                <a:lnTo>
                  <a:pt x="57110" y="14620"/>
                </a:lnTo>
                <a:lnTo>
                  <a:pt x="57160" y="14690"/>
                </a:lnTo>
                <a:lnTo>
                  <a:pt x="57140" y="14730"/>
                </a:lnTo>
                <a:lnTo>
                  <a:pt x="57070" y="14780"/>
                </a:lnTo>
                <a:lnTo>
                  <a:pt x="57030" y="14850"/>
                </a:lnTo>
                <a:lnTo>
                  <a:pt x="57080" y="14950"/>
                </a:lnTo>
                <a:lnTo>
                  <a:pt x="57110" y="14930"/>
                </a:lnTo>
                <a:lnTo>
                  <a:pt x="57170" y="14920"/>
                </a:lnTo>
                <a:lnTo>
                  <a:pt x="57210" y="14910"/>
                </a:lnTo>
                <a:lnTo>
                  <a:pt x="57180" y="14990"/>
                </a:lnTo>
                <a:lnTo>
                  <a:pt x="57190" y="15060"/>
                </a:lnTo>
                <a:lnTo>
                  <a:pt x="57240" y="15090"/>
                </a:lnTo>
                <a:lnTo>
                  <a:pt x="57310" y="15060"/>
                </a:lnTo>
                <a:lnTo>
                  <a:pt x="57340" y="15010"/>
                </a:lnTo>
                <a:lnTo>
                  <a:pt x="57340" y="14950"/>
                </a:lnTo>
                <a:lnTo>
                  <a:pt x="57370" y="14900"/>
                </a:lnTo>
                <a:lnTo>
                  <a:pt x="57460" y="14860"/>
                </a:lnTo>
                <a:lnTo>
                  <a:pt x="57350" y="14730"/>
                </a:lnTo>
                <a:lnTo>
                  <a:pt x="57340" y="14690"/>
                </a:lnTo>
                <a:lnTo>
                  <a:pt x="57570" y="14690"/>
                </a:lnTo>
                <a:lnTo>
                  <a:pt x="57670" y="14760"/>
                </a:lnTo>
                <a:lnTo>
                  <a:pt x="57710" y="14920"/>
                </a:lnTo>
                <a:lnTo>
                  <a:pt x="57740" y="15100"/>
                </a:lnTo>
                <a:lnTo>
                  <a:pt x="57770" y="15220"/>
                </a:lnTo>
                <a:lnTo>
                  <a:pt x="57940" y="15140"/>
                </a:lnTo>
                <a:lnTo>
                  <a:pt x="58040" y="15190"/>
                </a:lnTo>
                <a:lnTo>
                  <a:pt x="58090" y="15320"/>
                </a:lnTo>
                <a:lnTo>
                  <a:pt x="58110" y="15480"/>
                </a:lnTo>
                <a:lnTo>
                  <a:pt x="58220" y="15770"/>
                </a:lnTo>
                <a:lnTo>
                  <a:pt x="58240" y="15880"/>
                </a:lnTo>
                <a:lnTo>
                  <a:pt x="58240" y="15930"/>
                </a:lnTo>
                <a:lnTo>
                  <a:pt x="58250" y="15970"/>
                </a:lnTo>
                <a:lnTo>
                  <a:pt x="58260" y="16010"/>
                </a:lnTo>
                <a:lnTo>
                  <a:pt x="58360" y="16040"/>
                </a:lnTo>
                <a:lnTo>
                  <a:pt x="58350" y="16090"/>
                </a:lnTo>
                <a:lnTo>
                  <a:pt x="58280" y="16170"/>
                </a:lnTo>
                <a:lnTo>
                  <a:pt x="58350" y="16300"/>
                </a:lnTo>
                <a:lnTo>
                  <a:pt x="58520" y="16420"/>
                </a:lnTo>
                <a:lnTo>
                  <a:pt x="58700" y="16510"/>
                </a:lnTo>
                <a:lnTo>
                  <a:pt x="58840" y="16550"/>
                </a:lnTo>
                <a:lnTo>
                  <a:pt x="59020" y="16500"/>
                </a:lnTo>
                <a:lnTo>
                  <a:pt x="59200" y="16380"/>
                </a:lnTo>
                <a:lnTo>
                  <a:pt x="59290" y="16230"/>
                </a:lnTo>
                <a:lnTo>
                  <a:pt x="59180" y="16060"/>
                </a:lnTo>
                <a:lnTo>
                  <a:pt x="59230" y="15960"/>
                </a:lnTo>
                <a:lnTo>
                  <a:pt x="59230" y="15620"/>
                </a:lnTo>
                <a:lnTo>
                  <a:pt x="59270" y="15510"/>
                </a:lnTo>
                <a:lnTo>
                  <a:pt x="59380" y="15300"/>
                </a:lnTo>
                <a:lnTo>
                  <a:pt x="59400" y="15220"/>
                </a:lnTo>
                <a:lnTo>
                  <a:pt x="59270" y="14990"/>
                </a:lnTo>
                <a:lnTo>
                  <a:pt x="59240" y="14870"/>
                </a:lnTo>
                <a:lnTo>
                  <a:pt x="59360" y="14820"/>
                </a:lnTo>
                <a:lnTo>
                  <a:pt x="59430" y="14860"/>
                </a:lnTo>
                <a:lnTo>
                  <a:pt x="59620" y="15130"/>
                </a:lnTo>
                <a:lnTo>
                  <a:pt x="59650" y="15010"/>
                </a:lnTo>
                <a:lnTo>
                  <a:pt x="59700" y="14890"/>
                </a:lnTo>
                <a:lnTo>
                  <a:pt x="59770" y="14800"/>
                </a:lnTo>
                <a:lnTo>
                  <a:pt x="59830" y="14730"/>
                </a:lnTo>
                <a:lnTo>
                  <a:pt x="59910" y="14700"/>
                </a:lnTo>
                <a:lnTo>
                  <a:pt x="60030" y="14680"/>
                </a:lnTo>
                <a:lnTo>
                  <a:pt x="60150" y="14680"/>
                </a:lnTo>
                <a:lnTo>
                  <a:pt x="60220" y="14690"/>
                </a:lnTo>
                <a:lnTo>
                  <a:pt x="60220" y="14650"/>
                </a:lnTo>
                <a:lnTo>
                  <a:pt x="60220" y="14590"/>
                </a:lnTo>
                <a:lnTo>
                  <a:pt x="60220" y="14550"/>
                </a:lnTo>
                <a:lnTo>
                  <a:pt x="60370" y="14680"/>
                </a:lnTo>
                <a:lnTo>
                  <a:pt x="60440" y="14720"/>
                </a:lnTo>
                <a:lnTo>
                  <a:pt x="60500" y="14710"/>
                </a:lnTo>
                <a:lnTo>
                  <a:pt x="60490" y="14650"/>
                </a:lnTo>
                <a:lnTo>
                  <a:pt x="60380" y="14430"/>
                </a:lnTo>
                <a:lnTo>
                  <a:pt x="60330" y="14250"/>
                </a:lnTo>
                <a:lnTo>
                  <a:pt x="60220" y="14100"/>
                </a:lnTo>
                <a:lnTo>
                  <a:pt x="60170" y="14030"/>
                </a:lnTo>
                <a:lnTo>
                  <a:pt x="60160" y="13940"/>
                </a:lnTo>
                <a:lnTo>
                  <a:pt x="60150" y="13850"/>
                </a:lnTo>
                <a:lnTo>
                  <a:pt x="60170" y="13670"/>
                </a:lnTo>
                <a:lnTo>
                  <a:pt x="60270" y="13690"/>
                </a:lnTo>
                <a:lnTo>
                  <a:pt x="60330" y="13750"/>
                </a:lnTo>
                <a:lnTo>
                  <a:pt x="60370" y="13830"/>
                </a:lnTo>
                <a:lnTo>
                  <a:pt x="60440" y="13890"/>
                </a:lnTo>
                <a:lnTo>
                  <a:pt x="60440" y="14000"/>
                </a:lnTo>
                <a:lnTo>
                  <a:pt x="60550" y="14080"/>
                </a:lnTo>
                <a:lnTo>
                  <a:pt x="60890" y="14210"/>
                </a:lnTo>
                <a:lnTo>
                  <a:pt x="60950" y="14220"/>
                </a:lnTo>
                <a:lnTo>
                  <a:pt x="61010" y="14210"/>
                </a:lnTo>
                <a:lnTo>
                  <a:pt x="61080" y="14180"/>
                </a:lnTo>
                <a:lnTo>
                  <a:pt x="61160" y="14160"/>
                </a:lnTo>
                <a:lnTo>
                  <a:pt x="61240" y="14170"/>
                </a:lnTo>
                <a:lnTo>
                  <a:pt x="61320" y="14190"/>
                </a:lnTo>
                <a:lnTo>
                  <a:pt x="61380" y="14200"/>
                </a:lnTo>
                <a:lnTo>
                  <a:pt x="61610" y="14140"/>
                </a:lnTo>
                <a:lnTo>
                  <a:pt x="61840" y="14000"/>
                </a:lnTo>
                <a:lnTo>
                  <a:pt x="62050" y="13820"/>
                </a:lnTo>
                <a:lnTo>
                  <a:pt x="62200" y="13620"/>
                </a:lnTo>
                <a:lnTo>
                  <a:pt x="62090" y="13500"/>
                </a:lnTo>
                <a:lnTo>
                  <a:pt x="62180" y="13310"/>
                </a:lnTo>
                <a:lnTo>
                  <a:pt x="62420" y="13030"/>
                </a:lnTo>
                <a:lnTo>
                  <a:pt x="62400" y="12950"/>
                </a:lnTo>
                <a:lnTo>
                  <a:pt x="62310" y="12800"/>
                </a:lnTo>
                <a:lnTo>
                  <a:pt x="62290" y="12700"/>
                </a:lnTo>
                <a:lnTo>
                  <a:pt x="62290" y="12480"/>
                </a:lnTo>
                <a:lnTo>
                  <a:pt x="62300" y="12380"/>
                </a:lnTo>
                <a:lnTo>
                  <a:pt x="62450" y="11870"/>
                </a:lnTo>
                <a:lnTo>
                  <a:pt x="62530" y="11690"/>
                </a:lnTo>
                <a:lnTo>
                  <a:pt x="62700" y="11450"/>
                </a:lnTo>
                <a:lnTo>
                  <a:pt x="62750" y="11350"/>
                </a:lnTo>
                <a:lnTo>
                  <a:pt x="62790" y="11250"/>
                </a:lnTo>
                <a:lnTo>
                  <a:pt x="62800" y="11170"/>
                </a:lnTo>
                <a:lnTo>
                  <a:pt x="62830" y="11090"/>
                </a:lnTo>
                <a:lnTo>
                  <a:pt x="62910" y="11000"/>
                </a:lnTo>
                <a:lnTo>
                  <a:pt x="62990" y="10920"/>
                </a:lnTo>
                <a:lnTo>
                  <a:pt x="63060" y="10880"/>
                </a:lnTo>
                <a:lnTo>
                  <a:pt x="63030" y="10720"/>
                </a:lnTo>
                <a:lnTo>
                  <a:pt x="63130" y="10300"/>
                </a:lnTo>
                <a:lnTo>
                  <a:pt x="63150" y="10130"/>
                </a:lnTo>
                <a:lnTo>
                  <a:pt x="63110" y="10050"/>
                </a:lnTo>
                <a:lnTo>
                  <a:pt x="62990" y="9900"/>
                </a:lnTo>
                <a:lnTo>
                  <a:pt x="62930" y="9820"/>
                </a:lnTo>
                <a:lnTo>
                  <a:pt x="62890" y="9730"/>
                </a:lnTo>
                <a:lnTo>
                  <a:pt x="62870" y="9660"/>
                </a:lnTo>
                <a:lnTo>
                  <a:pt x="62840" y="9370"/>
                </a:lnTo>
                <a:lnTo>
                  <a:pt x="62810" y="9300"/>
                </a:lnTo>
                <a:lnTo>
                  <a:pt x="62720" y="9160"/>
                </a:lnTo>
                <a:lnTo>
                  <a:pt x="62680" y="9130"/>
                </a:lnTo>
                <a:lnTo>
                  <a:pt x="62640" y="9140"/>
                </a:lnTo>
                <a:lnTo>
                  <a:pt x="62610" y="9140"/>
                </a:lnTo>
                <a:lnTo>
                  <a:pt x="62590" y="9070"/>
                </a:lnTo>
                <a:lnTo>
                  <a:pt x="62590" y="9010"/>
                </a:lnTo>
                <a:lnTo>
                  <a:pt x="62620" y="8970"/>
                </a:lnTo>
                <a:lnTo>
                  <a:pt x="62650" y="8940"/>
                </a:lnTo>
                <a:lnTo>
                  <a:pt x="62680" y="8890"/>
                </a:lnTo>
                <a:lnTo>
                  <a:pt x="62670" y="8840"/>
                </a:lnTo>
                <a:lnTo>
                  <a:pt x="62630" y="8760"/>
                </a:lnTo>
                <a:lnTo>
                  <a:pt x="62630" y="8720"/>
                </a:lnTo>
                <a:lnTo>
                  <a:pt x="62700" y="8560"/>
                </a:lnTo>
                <a:lnTo>
                  <a:pt x="62720" y="8540"/>
                </a:lnTo>
                <a:lnTo>
                  <a:pt x="62670" y="8460"/>
                </a:lnTo>
                <a:lnTo>
                  <a:pt x="62600" y="8450"/>
                </a:lnTo>
                <a:lnTo>
                  <a:pt x="62510" y="8490"/>
                </a:lnTo>
                <a:lnTo>
                  <a:pt x="62420" y="8540"/>
                </a:lnTo>
                <a:lnTo>
                  <a:pt x="62410" y="8350"/>
                </a:lnTo>
                <a:lnTo>
                  <a:pt x="62360" y="8240"/>
                </a:lnTo>
                <a:lnTo>
                  <a:pt x="62160" y="8060"/>
                </a:lnTo>
                <a:lnTo>
                  <a:pt x="62060" y="7790"/>
                </a:lnTo>
                <a:lnTo>
                  <a:pt x="62010" y="7710"/>
                </a:lnTo>
                <a:lnTo>
                  <a:pt x="61990" y="7830"/>
                </a:lnTo>
                <a:lnTo>
                  <a:pt x="61730" y="7710"/>
                </a:lnTo>
                <a:lnTo>
                  <a:pt x="61810" y="7640"/>
                </a:lnTo>
                <a:lnTo>
                  <a:pt x="61920" y="7470"/>
                </a:lnTo>
                <a:lnTo>
                  <a:pt x="61990" y="7460"/>
                </a:lnTo>
                <a:lnTo>
                  <a:pt x="62060" y="7500"/>
                </a:lnTo>
                <a:lnTo>
                  <a:pt x="62130" y="7520"/>
                </a:lnTo>
                <a:lnTo>
                  <a:pt x="62290" y="7520"/>
                </a:lnTo>
                <a:lnTo>
                  <a:pt x="62500" y="7570"/>
                </a:lnTo>
                <a:lnTo>
                  <a:pt x="62640" y="7680"/>
                </a:lnTo>
                <a:lnTo>
                  <a:pt x="62830" y="8050"/>
                </a:lnTo>
                <a:lnTo>
                  <a:pt x="62890" y="8090"/>
                </a:lnTo>
                <a:lnTo>
                  <a:pt x="62990" y="8060"/>
                </a:lnTo>
                <a:lnTo>
                  <a:pt x="63090" y="7990"/>
                </a:lnTo>
                <a:lnTo>
                  <a:pt x="63150" y="7930"/>
                </a:lnTo>
                <a:lnTo>
                  <a:pt x="63170" y="7830"/>
                </a:lnTo>
                <a:lnTo>
                  <a:pt x="63190" y="7490"/>
                </a:lnTo>
                <a:lnTo>
                  <a:pt x="63200" y="7450"/>
                </a:lnTo>
                <a:lnTo>
                  <a:pt x="63280" y="7310"/>
                </a:lnTo>
                <a:lnTo>
                  <a:pt x="63280" y="7280"/>
                </a:lnTo>
                <a:lnTo>
                  <a:pt x="63270" y="7190"/>
                </a:lnTo>
                <a:lnTo>
                  <a:pt x="63280" y="7130"/>
                </a:lnTo>
                <a:lnTo>
                  <a:pt x="63330" y="7050"/>
                </a:lnTo>
                <a:lnTo>
                  <a:pt x="63410" y="6990"/>
                </a:lnTo>
                <a:lnTo>
                  <a:pt x="63500" y="6970"/>
                </a:lnTo>
                <a:lnTo>
                  <a:pt x="63580" y="7000"/>
                </a:lnTo>
                <a:lnTo>
                  <a:pt x="63620" y="6890"/>
                </a:lnTo>
                <a:lnTo>
                  <a:pt x="63690" y="6830"/>
                </a:lnTo>
                <a:lnTo>
                  <a:pt x="63760" y="6780"/>
                </a:lnTo>
                <a:lnTo>
                  <a:pt x="63840" y="6690"/>
                </a:lnTo>
                <a:lnTo>
                  <a:pt x="63930" y="6810"/>
                </a:lnTo>
                <a:lnTo>
                  <a:pt x="64010" y="6720"/>
                </a:lnTo>
                <a:lnTo>
                  <a:pt x="64090" y="6560"/>
                </a:lnTo>
                <a:lnTo>
                  <a:pt x="64180" y="6470"/>
                </a:lnTo>
                <a:lnTo>
                  <a:pt x="64280" y="6550"/>
                </a:lnTo>
                <a:lnTo>
                  <a:pt x="64380" y="6520"/>
                </a:lnTo>
                <a:lnTo>
                  <a:pt x="64450" y="6410"/>
                </a:lnTo>
                <a:lnTo>
                  <a:pt x="64490" y="6300"/>
                </a:lnTo>
                <a:lnTo>
                  <a:pt x="64480" y="6250"/>
                </a:lnTo>
                <a:lnTo>
                  <a:pt x="64460" y="6200"/>
                </a:lnTo>
                <a:lnTo>
                  <a:pt x="64440" y="6150"/>
                </a:lnTo>
                <a:lnTo>
                  <a:pt x="64440" y="6080"/>
                </a:lnTo>
                <a:lnTo>
                  <a:pt x="64480" y="6000"/>
                </a:lnTo>
                <a:lnTo>
                  <a:pt x="64530" y="5960"/>
                </a:lnTo>
                <a:lnTo>
                  <a:pt x="64580" y="5930"/>
                </a:lnTo>
                <a:lnTo>
                  <a:pt x="64620" y="5900"/>
                </a:lnTo>
                <a:lnTo>
                  <a:pt x="64680" y="5880"/>
                </a:lnTo>
                <a:lnTo>
                  <a:pt x="64700" y="5850"/>
                </a:lnTo>
                <a:lnTo>
                  <a:pt x="64660" y="5770"/>
                </a:lnTo>
                <a:lnTo>
                  <a:pt x="64600" y="5700"/>
                </a:lnTo>
                <a:lnTo>
                  <a:pt x="64560" y="5690"/>
                </a:lnTo>
                <a:lnTo>
                  <a:pt x="64510" y="5700"/>
                </a:lnTo>
                <a:lnTo>
                  <a:pt x="64440" y="5680"/>
                </a:lnTo>
                <a:lnTo>
                  <a:pt x="64410" y="5650"/>
                </a:lnTo>
                <a:lnTo>
                  <a:pt x="64390" y="5610"/>
                </a:lnTo>
                <a:lnTo>
                  <a:pt x="64360" y="5570"/>
                </a:lnTo>
                <a:lnTo>
                  <a:pt x="64310" y="5540"/>
                </a:lnTo>
                <a:lnTo>
                  <a:pt x="64250" y="5530"/>
                </a:lnTo>
                <a:lnTo>
                  <a:pt x="64010" y="5540"/>
                </a:lnTo>
                <a:lnTo>
                  <a:pt x="64100" y="5420"/>
                </a:lnTo>
                <a:lnTo>
                  <a:pt x="64350" y="5340"/>
                </a:lnTo>
                <a:lnTo>
                  <a:pt x="64440" y="5230"/>
                </a:lnTo>
                <a:lnTo>
                  <a:pt x="64540" y="5300"/>
                </a:lnTo>
                <a:lnTo>
                  <a:pt x="64740" y="5590"/>
                </a:lnTo>
                <a:lnTo>
                  <a:pt x="64790" y="5540"/>
                </a:lnTo>
                <a:lnTo>
                  <a:pt x="64830" y="5590"/>
                </a:lnTo>
                <a:lnTo>
                  <a:pt x="64840" y="5460"/>
                </a:lnTo>
                <a:lnTo>
                  <a:pt x="64790" y="5330"/>
                </a:lnTo>
                <a:lnTo>
                  <a:pt x="64700" y="5220"/>
                </a:lnTo>
                <a:lnTo>
                  <a:pt x="64570" y="5190"/>
                </a:lnTo>
                <a:lnTo>
                  <a:pt x="64600" y="5120"/>
                </a:lnTo>
                <a:lnTo>
                  <a:pt x="64640" y="5080"/>
                </a:lnTo>
                <a:lnTo>
                  <a:pt x="64680" y="5050"/>
                </a:lnTo>
                <a:lnTo>
                  <a:pt x="64700" y="5010"/>
                </a:lnTo>
                <a:lnTo>
                  <a:pt x="64770" y="4990"/>
                </a:lnTo>
                <a:lnTo>
                  <a:pt x="64790" y="4970"/>
                </a:lnTo>
                <a:lnTo>
                  <a:pt x="64780" y="4950"/>
                </a:lnTo>
                <a:lnTo>
                  <a:pt x="64760" y="4910"/>
                </a:lnTo>
                <a:lnTo>
                  <a:pt x="64750" y="4860"/>
                </a:lnTo>
                <a:lnTo>
                  <a:pt x="64760" y="4820"/>
                </a:lnTo>
                <a:lnTo>
                  <a:pt x="64950" y="4610"/>
                </a:lnTo>
                <a:lnTo>
                  <a:pt x="65060" y="4550"/>
                </a:lnTo>
                <a:lnTo>
                  <a:pt x="65180" y="4570"/>
                </a:lnTo>
                <a:lnTo>
                  <a:pt x="65240" y="4620"/>
                </a:lnTo>
                <a:lnTo>
                  <a:pt x="65410" y="4820"/>
                </a:lnTo>
                <a:lnTo>
                  <a:pt x="65460" y="4910"/>
                </a:lnTo>
                <a:lnTo>
                  <a:pt x="65460" y="5090"/>
                </a:lnTo>
                <a:lnTo>
                  <a:pt x="65500" y="5170"/>
                </a:lnTo>
                <a:lnTo>
                  <a:pt x="65620" y="5330"/>
                </a:lnTo>
                <a:lnTo>
                  <a:pt x="65640" y="5490"/>
                </a:lnTo>
                <a:lnTo>
                  <a:pt x="65620" y="5660"/>
                </a:lnTo>
                <a:lnTo>
                  <a:pt x="65650" y="5850"/>
                </a:lnTo>
                <a:lnTo>
                  <a:pt x="65760" y="6090"/>
                </a:lnTo>
                <a:lnTo>
                  <a:pt x="65770" y="6180"/>
                </a:lnTo>
                <a:lnTo>
                  <a:pt x="65740" y="6180"/>
                </a:lnTo>
                <a:lnTo>
                  <a:pt x="65500" y="5920"/>
                </a:lnTo>
                <a:lnTo>
                  <a:pt x="65440" y="5910"/>
                </a:lnTo>
                <a:lnTo>
                  <a:pt x="65390" y="5960"/>
                </a:lnTo>
                <a:lnTo>
                  <a:pt x="65350" y="6040"/>
                </a:lnTo>
                <a:lnTo>
                  <a:pt x="65300" y="6080"/>
                </a:lnTo>
                <a:lnTo>
                  <a:pt x="65220" y="6050"/>
                </a:lnTo>
                <a:lnTo>
                  <a:pt x="65150" y="5990"/>
                </a:lnTo>
                <a:lnTo>
                  <a:pt x="65100" y="5890"/>
                </a:lnTo>
                <a:lnTo>
                  <a:pt x="65090" y="5810"/>
                </a:lnTo>
                <a:lnTo>
                  <a:pt x="65020" y="5840"/>
                </a:lnTo>
                <a:lnTo>
                  <a:pt x="64970" y="5890"/>
                </a:lnTo>
                <a:lnTo>
                  <a:pt x="64940" y="5950"/>
                </a:lnTo>
                <a:lnTo>
                  <a:pt x="64920" y="6030"/>
                </a:lnTo>
                <a:lnTo>
                  <a:pt x="64990" y="6070"/>
                </a:lnTo>
                <a:lnTo>
                  <a:pt x="64980" y="6140"/>
                </a:lnTo>
                <a:lnTo>
                  <a:pt x="64870" y="6340"/>
                </a:lnTo>
                <a:lnTo>
                  <a:pt x="64970" y="6330"/>
                </a:lnTo>
                <a:lnTo>
                  <a:pt x="65100" y="6350"/>
                </a:lnTo>
                <a:lnTo>
                  <a:pt x="65210" y="6390"/>
                </a:lnTo>
                <a:lnTo>
                  <a:pt x="65260" y="6450"/>
                </a:lnTo>
                <a:lnTo>
                  <a:pt x="65240" y="6490"/>
                </a:lnTo>
                <a:lnTo>
                  <a:pt x="65150" y="6570"/>
                </a:lnTo>
                <a:lnTo>
                  <a:pt x="65130" y="6600"/>
                </a:lnTo>
                <a:lnTo>
                  <a:pt x="65140" y="6660"/>
                </a:lnTo>
                <a:lnTo>
                  <a:pt x="65170" y="6720"/>
                </a:lnTo>
                <a:lnTo>
                  <a:pt x="65200" y="6740"/>
                </a:lnTo>
                <a:lnTo>
                  <a:pt x="65240" y="6690"/>
                </a:lnTo>
                <a:lnTo>
                  <a:pt x="65310" y="6580"/>
                </a:lnTo>
                <a:lnTo>
                  <a:pt x="65360" y="6550"/>
                </a:lnTo>
                <a:lnTo>
                  <a:pt x="65410" y="6590"/>
                </a:lnTo>
                <a:lnTo>
                  <a:pt x="65480" y="6690"/>
                </a:lnTo>
                <a:lnTo>
                  <a:pt x="65470" y="6720"/>
                </a:lnTo>
                <a:lnTo>
                  <a:pt x="65440" y="6770"/>
                </a:lnTo>
                <a:lnTo>
                  <a:pt x="65440" y="6810"/>
                </a:lnTo>
                <a:lnTo>
                  <a:pt x="65500" y="6820"/>
                </a:lnTo>
                <a:lnTo>
                  <a:pt x="65620" y="6830"/>
                </a:lnTo>
                <a:lnTo>
                  <a:pt x="65690" y="6820"/>
                </a:lnTo>
                <a:lnTo>
                  <a:pt x="65730" y="6780"/>
                </a:lnTo>
                <a:lnTo>
                  <a:pt x="65770" y="6670"/>
                </a:lnTo>
                <a:lnTo>
                  <a:pt x="65680" y="6490"/>
                </a:lnTo>
                <a:lnTo>
                  <a:pt x="65710" y="6400"/>
                </a:lnTo>
                <a:lnTo>
                  <a:pt x="65830" y="6340"/>
                </a:lnTo>
                <a:lnTo>
                  <a:pt x="65900" y="6380"/>
                </a:lnTo>
                <a:lnTo>
                  <a:pt x="66080" y="6670"/>
                </a:lnTo>
                <a:lnTo>
                  <a:pt x="66100" y="6750"/>
                </a:lnTo>
                <a:lnTo>
                  <a:pt x="66100" y="6820"/>
                </a:lnTo>
                <a:lnTo>
                  <a:pt x="66120" y="6910"/>
                </a:lnTo>
                <a:lnTo>
                  <a:pt x="66180" y="7010"/>
                </a:lnTo>
                <a:lnTo>
                  <a:pt x="66240" y="7080"/>
                </a:lnTo>
                <a:lnTo>
                  <a:pt x="66290" y="7170"/>
                </a:lnTo>
                <a:lnTo>
                  <a:pt x="66300" y="7310"/>
                </a:lnTo>
                <a:lnTo>
                  <a:pt x="66340" y="7230"/>
                </a:lnTo>
                <a:lnTo>
                  <a:pt x="66390" y="7170"/>
                </a:lnTo>
                <a:lnTo>
                  <a:pt x="66460" y="7140"/>
                </a:lnTo>
                <a:lnTo>
                  <a:pt x="66550" y="7130"/>
                </a:lnTo>
                <a:lnTo>
                  <a:pt x="66640" y="7150"/>
                </a:lnTo>
                <a:lnTo>
                  <a:pt x="66680" y="7190"/>
                </a:lnTo>
                <a:lnTo>
                  <a:pt x="66710" y="7230"/>
                </a:lnTo>
                <a:lnTo>
                  <a:pt x="66820" y="7340"/>
                </a:lnTo>
                <a:lnTo>
                  <a:pt x="66860" y="7420"/>
                </a:lnTo>
                <a:lnTo>
                  <a:pt x="66860" y="7490"/>
                </a:lnTo>
                <a:lnTo>
                  <a:pt x="66810" y="7520"/>
                </a:lnTo>
                <a:lnTo>
                  <a:pt x="66720" y="7500"/>
                </a:lnTo>
                <a:lnTo>
                  <a:pt x="66650" y="7470"/>
                </a:lnTo>
                <a:lnTo>
                  <a:pt x="66580" y="7460"/>
                </a:lnTo>
                <a:lnTo>
                  <a:pt x="66510" y="7520"/>
                </a:lnTo>
                <a:lnTo>
                  <a:pt x="66660" y="7650"/>
                </a:lnTo>
                <a:lnTo>
                  <a:pt x="66750" y="7750"/>
                </a:lnTo>
                <a:lnTo>
                  <a:pt x="66820" y="7760"/>
                </a:lnTo>
                <a:lnTo>
                  <a:pt x="66940" y="7610"/>
                </a:lnTo>
                <a:lnTo>
                  <a:pt x="67110" y="8010"/>
                </a:lnTo>
                <a:lnTo>
                  <a:pt x="67150" y="8140"/>
                </a:lnTo>
                <a:lnTo>
                  <a:pt x="67170" y="8310"/>
                </a:lnTo>
                <a:lnTo>
                  <a:pt x="67150" y="8400"/>
                </a:lnTo>
                <a:lnTo>
                  <a:pt x="67090" y="8390"/>
                </a:lnTo>
                <a:lnTo>
                  <a:pt x="67040" y="8310"/>
                </a:lnTo>
                <a:lnTo>
                  <a:pt x="67020" y="8230"/>
                </a:lnTo>
                <a:lnTo>
                  <a:pt x="67020" y="8060"/>
                </a:lnTo>
                <a:lnTo>
                  <a:pt x="66990" y="8230"/>
                </a:lnTo>
                <a:lnTo>
                  <a:pt x="67080" y="8600"/>
                </a:lnTo>
                <a:lnTo>
                  <a:pt x="67050" y="8740"/>
                </a:lnTo>
                <a:lnTo>
                  <a:pt x="67000" y="8810"/>
                </a:lnTo>
                <a:lnTo>
                  <a:pt x="66970" y="8880"/>
                </a:lnTo>
                <a:lnTo>
                  <a:pt x="66960" y="8950"/>
                </a:lnTo>
                <a:lnTo>
                  <a:pt x="66980" y="9020"/>
                </a:lnTo>
                <a:lnTo>
                  <a:pt x="67040" y="9130"/>
                </a:lnTo>
                <a:lnTo>
                  <a:pt x="67090" y="9130"/>
                </a:lnTo>
                <a:lnTo>
                  <a:pt x="67130" y="9080"/>
                </a:lnTo>
                <a:lnTo>
                  <a:pt x="67200" y="9070"/>
                </a:lnTo>
                <a:lnTo>
                  <a:pt x="67300" y="9130"/>
                </a:lnTo>
                <a:lnTo>
                  <a:pt x="67420" y="9250"/>
                </a:lnTo>
                <a:lnTo>
                  <a:pt x="67530" y="9380"/>
                </a:lnTo>
                <a:lnTo>
                  <a:pt x="67580" y="9490"/>
                </a:lnTo>
                <a:lnTo>
                  <a:pt x="67600" y="9570"/>
                </a:lnTo>
                <a:lnTo>
                  <a:pt x="67660" y="9710"/>
                </a:lnTo>
                <a:lnTo>
                  <a:pt x="67670" y="9780"/>
                </a:lnTo>
                <a:lnTo>
                  <a:pt x="67660" y="9860"/>
                </a:lnTo>
                <a:lnTo>
                  <a:pt x="67580" y="10000"/>
                </a:lnTo>
                <a:lnTo>
                  <a:pt x="67540" y="10090"/>
                </a:lnTo>
                <a:lnTo>
                  <a:pt x="67600" y="10060"/>
                </a:lnTo>
                <a:lnTo>
                  <a:pt x="67660" y="10050"/>
                </a:lnTo>
                <a:lnTo>
                  <a:pt x="67710" y="10050"/>
                </a:lnTo>
                <a:lnTo>
                  <a:pt x="67760" y="10090"/>
                </a:lnTo>
                <a:lnTo>
                  <a:pt x="67800" y="10020"/>
                </a:lnTo>
                <a:lnTo>
                  <a:pt x="67840" y="9960"/>
                </a:lnTo>
                <a:lnTo>
                  <a:pt x="67870" y="9900"/>
                </a:lnTo>
                <a:lnTo>
                  <a:pt x="67900" y="9720"/>
                </a:lnTo>
                <a:lnTo>
                  <a:pt x="67950" y="9670"/>
                </a:lnTo>
                <a:lnTo>
                  <a:pt x="68020" y="9660"/>
                </a:lnTo>
                <a:lnTo>
                  <a:pt x="68110" y="9690"/>
                </a:lnTo>
                <a:lnTo>
                  <a:pt x="68080" y="9760"/>
                </a:lnTo>
                <a:lnTo>
                  <a:pt x="68060" y="9780"/>
                </a:lnTo>
                <a:lnTo>
                  <a:pt x="68140" y="9800"/>
                </a:lnTo>
                <a:lnTo>
                  <a:pt x="68230" y="9840"/>
                </a:lnTo>
                <a:lnTo>
                  <a:pt x="68300" y="9900"/>
                </a:lnTo>
                <a:lnTo>
                  <a:pt x="68460" y="10040"/>
                </a:lnTo>
                <a:lnTo>
                  <a:pt x="68490" y="10090"/>
                </a:lnTo>
                <a:lnTo>
                  <a:pt x="68460" y="10250"/>
                </a:lnTo>
                <a:lnTo>
                  <a:pt x="68470" y="10310"/>
                </a:lnTo>
                <a:lnTo>
                  <a:pt x="68550" y="10480"/>
                </a:lnTo>
                <a:lnTo>
                  <a:pt x="68610" y="10550"/>
                </a:lnTo>
                <a:lnTo>
                  <a:pt x="68690" y="10580"/>
                </a:lnTo>
                <a:lnTo>
                  <a:pt x="68770" y="10570"/>
                </a:lnTo>
                <a:lnTo>
                  <a:pt x="68860" y="10570"/>
                </a:lnTo>
                <a:lnTo>
                  <a:pt x="68920" y="10630"/>
                </a:lnTo>
                <a:lnTo>
                  <a:pt x="68930" y="10760"/>
                </a:lnTo>
                <a:lnTo>
                  <a:pt x="68880" y="10790"/>
                </a:lnTo>
                <a:lnTo>
                  <a:pt x="68810" y="10810"/>
                </a:lnTo>
                <a:lnTo>
                  <a:pt x="68790" y="10860"/>
                </a:lnTo>
                <a:lnTo>
                  <a:pt x="68880" y="10970"/>
                </a:lnTo>
                <a:lnTo>
                  <a:pt x="68960" y="11020"/>
                </a:lnTo>
                <a:lnTo>
                  <a:pt x="69050" y="11050"/>
                </a:lnTo>
                <a:lnTo>
                  <a:pt x="69110" y="11100"/>
                </a:lnTo>
                <a:lnTo>
                  <a:pt x="69140" y="11230"/>
                </a:lnTo>
                <a:lnTo>
                  <a:pt x="69170" y="11330"/>
                </a:lnTo>
                <a:lnTo>
                  <a:pt x="69320" y="11500"/>
                </a:lnTo>
                <a:lnTo>
                  <a:pt x="69350" y="11560"/>
                </a:lnTo>
                <a:lnTo>
                  <a:pt x="69360" y="11910"/>
                </a:lnTo>
                <a:lnTo>
                  <a:pt x="69310" y="12430"/>
                </a:lnTo>
                <a:lnTo>
                  <a:pt x="69310" y="12530"/>
                </a:lnTo>
                <a:lnTo>
                  <a:pt x="69340" y="12660"/>
                </a:lnTo>
                <a:lnTo>
                  <a:pt x="69350" y="12760"/>
                </a:lnTo>
                <a:lnTo>
                  <a:pt x="69370" y="12840"/>
                </a:lnTo>
                <a:lnTo>
                  <a:pt x="69540" y="13100"/>
                </a:lnTo>
                <a:lnTo>
                  <a:pt x="69560" y="13210"/>
                </a:lnTo>
                <a:lnTo>
                  <a:pt x="69540" y="13480"/>
                </a:lnTo>
                <a:lnTo>
                  <a:pt x="69570" y="13580"/>
                </a:lnTo>
                <a:lnTo>
                  <a:pt x="69650" y="13630"/>
                </a:lnTo>
                <a:lnTo>
                  <a:pt x="69730" y="13610"/>
                </a:lnTo>
                <a:lnTo>
                  <a:pt x="69800" y="13570"/>
                </a:lnTo>
                <a:lnTo>
                  <a:pt x="69870" y="13580"/>
                </a:lnTo>
                <a:lnTo>
                  <a:pt x="69920" y="13670"/>
                </a:lnTo>
                <a:lnTo>
                  <a:pt x="69910" y="13790"/>
                </a:lnTo>
                <a:lnTo>
                  <a:pt x="69870" y="14000"/>
                </a:lnTo>
                <a:lnTo>
                  <a:pt x="69880" y="14180"/>
                </a:lnTo>
                <a:lnTo>
                  <a:pt x="69970" y="14550"/>
                </a:lnTo>
                <a:lnTo>
                  <a:pt x="70040" y="14730"/>
                </a:lnTo>
                <a:lnTo>
                  <a:pt x="70070" y="14770"/>
                </a:lnTo>
                <a:lnTo>
                  <a:pt x="70140" y="14820"/>
                </a:lnTo>
                <a:lnTo>
                  <a:pt x="70170" y="14860"/>
                </a:lnTo>
                <a:lnTo>
                  <a:pt x="70180" y="14910"/>
                </a:lnTo>
                <a:lnTo>
                  <a:pt x="70170" y="15030"/>
                </a:lnTo>
                <a:lnTo>
                  <a:pt x="70170" y="15080"/>
                </a:lnTo>
                <a:lnTo>
                  <a:pt x="70190" y="15210"/>
                </a:lnTo>
                <a:lnTo>
                  <a:pt x="70210" y="15260"/>
                </a:lnTo>
                <a:lnTo>
                  <a:pt x="70230" y="15280"/>
                </a:lnTo>
                <a:lnTo>
                  <a:pt x="70250" y="15300"/>
                </a:lnTo>
                <a:lnTo>
                  <a:pt x="70270" y="15310"/>
                </a:lnTo>
                <a:lnTo>
                  <a:pt x="70300" y="15310"/>
                </a:lnTo>
                <a:lnTo>
                  <a:pt x="70340" y="15320"/>
                </a:lnTo>
                <a:lnTo>
                  <a:pt x="70340" y="15340"/>
                </a:lnTo>
                <a:lnTo>
                  <a:pt x="70340" y="15380"/>
                </a:lnTo>
                <a:lnTo>
                  <a:pt x="70360" y="15420"/>
                </a:lnTo>
                <a:lnTo>
                  <a:pt x="70380" y="15490"/>
                </a:lnTo>
                <a:lnTo>
                  <a:pt x="70330" y="15710"/>
                </a:lnTo>
                <a:lnTo>
                  <a:pt x="70360" y="15810"/>
                </a:lnTo>
                <a:lnTo>
                  <a:pt x="70410" y="15890"/>
                </a:lnTo>
                <a:lnTo>
                  <a:pt x="70560" y="16190"/>
                </a:lnTo>
                <a:lnTo>
                  <a:pt x="70610" y="16410"/>
                </a:lnTo>
                <a:lnTo>
                  <a:pt x="70680" y="17700"/>
                </a:lnTo>
                <a:lnTo>
                  <a:pt x="70800" y="18180"/>
                </a:lnTo>
                <a:lnTo>
                  <a:pt x="70820" y="18360"/>
                </a:lnTo>
                <a:lnTo>
                  <a:pt x="70820" y="18590"/>
                </a:lnTo>
                <a:lnTo>
                  <a:pt x="70760" y="18780"/>
                </a:lnTo>
                <a:lnTo>
                  <a:pt x="70740" y="18890"/>
                </a:lnTo>
                <a:lnTo>
                  <a:pt x="70730" y="19120"/>
                </a:lnTo>
                <a:lnTo>
                  <a:pt x="70750" y="19250"/>
                </a:lnTo>
                <a:lnTo>
                  <a:pt x="70790" y="19330"/>
                </a:lnTo>
                <a:lnTo>
                  <a:pt x="70950" y="19480"/>
                </a:lnTo>
                <a:lnTo>
                  <a:pt x="71050" y="19670"/>
                </a:lnTo>
                <a:lnTo>
                  <a:pt x="71060" y="19860"/>
                </a:lnTo>
                <a:lnTo>
                  <a:pt x="70980" y="20350"/>
                </a:lnTo>
                <a:lnTo>
                  <a:pt x="70920" y="20560"/>
                </a:lnTo>
                <a:lnTo>
                  <a:pt x="70900" y="20660"/>
                </a:lnTo>
                <a:lnTo>
                  <a:pt x="70910" y="20770"/>
                </a:lnTo>
                <a:lnTo>
                  <a:pt x="70990" y="21080"/>
                </a:lnTo>
                <a:lnTo>
                  <a:pt x="71040" y="21800"/>
                </a:lnTo>
                <a:lnTo>
                  <a:pt x="71210" y="22150"/>
                </a:lnTo>
                <a:lnTo>
                  <a:pt x="71230" y="22390"/>
                </a:lnTo>
                <a:lnTo>
                  <a:pt x="71170" y="22600"/>
                </a:lnTo>
                <a:lnTo>
                  <a:pt x="71030" y="22680"/>
                </a:lnTo>
                <a:lnTo>
                  <a:pt x="71090" y="22760"/>
                </a:lnTo>
                <a:lnTo>
                  <a:pt x="71260" y="22850"/>
                </a:lnTo>
                <a:lnTo>
                  <a:pt x="71330" y="22900"/>
                </a:lnTo>
                <a:lnTo>
                  <a:pt x="71380" y="22990"/>
                </a:lnTo>
                <a:lnTo>
                  <a:pt x="71420" y="23100"/>
                </a:lnTo>
                <a:lnTo>
                  <a:pt x="71500" y="23520"/>
                </a:lnTo>
                <a:lnTo>
                  <a:pt x="71950" y="24520"/>
                </a:lnTo>
                <a:lnTo>
                  <a:pt x="72060" y="24690"/>
                </a:lnTo>
                <a:lnTo>
                  <a:pt x="72370" y="25070"/>
                </a:lnTo>
                <a:lnTo>
                  <a:pt x="72430" y="25170"/>
                </a:lnTo>
                <a:lnTo>
                  <a:pt x="72480" y="25400"/>
                </a:lnTo>
                <a:lnTo>
                  <a:pt x="72550" y="25460"/>
                </a:lnTo>
                <a:lnTo>
                  <a:pt x="72630" y="25510"/>
                </a:lnTo>
                <a:lnTo>
                  <a:pt x="72710" y="25570"/>
                </a:lnTo>
                <a:lnTo>
                  <a:pt x="72790" y="25730"/>
                </a:lnTo>
                <a:lnTo>
                  <a:pt x="72850" y="25940"/>
                </a:lnTo>
                <a:lnTo>
                  <a:pt x="72880" y="26360"/>
                </a:lnTo>
                <a:lnTo>
                  <a:pt x="72870" y="26400"/>
                </a:lnTo>
                <a:lnTo>
                  <a:pt x="72840" y="26500"/>
                </a:lnTo>
                <a:lnTo>
                  <a:pt x="72780" y="26600"/>
                </a:lnTo>
                <a:lnTo>
                  <a:pt x="72780" y="26650"/>
                </a:lnTo>
                <a:lnTo>
                  <a:pt x="72790" y="26700"/>
                </a:lnTo>
                <a:lnTo>
                  <a:pt x="72800" y="26760"/>
                </a:lnTo>
                <a:lnTo>
                  <a:pt x="72790" y="26810"/>
                </a:lnTo>
                <a:lnTo>
                  <a:pt x="72730" y="26960"/>
                </a:lnTo>
                <a:lnTo>
                  <a:pt x="72720" y="27030"/>
                </a:lnTo>
                <a:lnTo>
                  <a:pt x="72730" y="27090"/>
                </a:lnTo>
                <a:lnTo>
                  <a:pt x="72750" y="27150"/>
                </a:lnTo>
                <a:lnTo>
                  <a:pt x="72750" y="27190"/>
                </a:lnTo>
                <a:lnTo>
                  <a:pt x="72730" y="27240"/>
                </a:lnTo>
                <a:lnTo>
                  <a:pt x="72650" y="27320"/>
                </a:lnTo>
                <a:lnTo>
                  <a:pt x="72620" y="27360"/>
                </a:lnTo>
                <a:lnTo>
                  <a:pt x="72580" y="27590"/>
                </a:lnTo>
                <a:lnTo>
                  <a:pt x="72470" y="27920"/>
                </a:lnTo>
                <a:lnTo>
                  <a:pt x="72460" y="28040"/>
                </a:lnTo>
                <a:lnTo>
                  <a:pt x="72420" y="28210"/>
                </a:lnTo>
                <a:lnTo>
                  <a:pt x="71860" y="29280"/>
                </a:lnTo>
                <a:lnTo>
                  <a:pt x="71810" y="29470"/>
                </a:lnTo>
                <a:lnTo>
                  <a:pt x="71870" y="29500"/>
                </a:lnTo>
                <a:lnTo>
                  <a:pt x="71830" y="29590"/>
                </a:lnTo>
                <a:lnTo>
                  <a:pt x="71380" y="30180"/>
                </a:lnTo>
                <a:lnTo>
                  <a:pt x="71230" y="30550"/>
                </a:lnTo>
                <a:lnTo>
                  <a:pt x="71160" y="30630"/>
                </a:lnTo>
                <a:lnTo>
                  <a:pt x="71060" y="30660"/>
                </a:lnTo>
                <a:lnTo>
                  <a:pt x="70960" y="30650"/>
                </a:lnTo>
                <a:lnTo>
                  <a:pt x="70860" y="30650"/>
                </a:lnTo>
                <a:lnTo>
                  <a:pt x="70770" y="30720"/>
                </a:lnTo>
                <a:lnTo>
                  <a:pt x="70640" y="30400"/>
                </a:lnTo>
                <a:lnTo>
                  <a:pt x="70540" y="30300"/>
                </a:lnTo>
                <a:lnTo>
                  <a:pt x="70520" y="30300"/>
                </a:lnTo>
                <a:lnTo>
                  <a:pt x="70480" y="30260"/>
                </a:lnTo>
                <a:lnTo>
                  <a:pt x="70240" y="29500"/>
                </a:lnTo>
                <a:lnTo>
                  <a:pt x="70220" y="29380"/>
                </a:lnTo>
                <a:lnTo>
                  <a:pt x="70210" y="29330"/>
                </a:lnTo>
                <a:lnTo>
                  <a:pt x="70190" y="29280"/>
                </a:lnTo>
                <a:lnTo>
                  <a:pt x="70130" y="29190"/>
                </a:lnTo>
                <a:lnTo>
                  <a:pt x="70090" y="29130"/>
                </a:lnTo>
                <a:lnTo>
                  <a:pt x="70060" y="29040"/>
                </a:lnTo>
                <a:lnTo>
                  <a:pt x="70040" y="28930"/>
                </a:lnTo>
                <a:lnTo>
                  <a:pt x="70020" y="28730"/>
                </a:lnTo>
                <a:lnTo>
                  <a:pt x="69930" y="28470"/>
                </a:lnTo>
                <a:lnTo>
                  <a:pt x="69830" y="28220"/>
                </a:lnTo>
                <a:lnTo>
                  <a:pt x="69820" y="28170"/>
                </a:lnTo>
                <a:lnTo>
                  <a:pt x="69820" y="28130"/>
                </a:lnTo>
                <a:lnTo>
                  <a:pt x="69890" y="27880"/>
                </a:lnTo>
                <a:lnTo>
                  <a:pt x="69890" y="27840"/>
                </a:lnTo>
                <a:lnTo>
                  <a:pt x="69880" y="27670"/>
                </a:lnTo>
                <a:lnTo>
                  <a:pt x="69890" y="27630"/>
                </a:lnTo>
                <a:lnTo>
                  <a:pt x="69900" y="27600"/>
                </a:lnTo>
                <a:lnTo>
                  <a:pt x="70010" y="27310"/>
                </a:lnTo>
                <a:lnTo>
                  <a:pt x="70020" y="27270"/>
                </a:lnTo>
                <a:lnTo>
                  <a:pt x="70030" y="27230"/>
                </a:lnTo>
                <a:lnTo>
                  <a:pt x="70030" y="27190"/>
                </a:lnTo>
                <a:lnTo>
                  <a:pt x="70000" y="27130"/>
                </a:lnTo>
                <a:lnTo>
                  <a:pt x="69770" y="26780"/>
                </a:lnTo>
                <a:lnTo>
                  <a:pt x="69740" y="26720"/>
                </a:lnTo>
                <a:lnTo>
                  <a:pt x="69740" y="26680"/>
                </a:lnTo>
                <a:lnTo>
                  <a:pt x="69730" y="26640"/>
                </a:lnTo>
                <a:lnTo>
                  <a:pt x="69740" y="26560"/>
                </a:lnTo>
                <a:lnTo>
                  <a:pt x="69770" y="26410"/>
                </a:lnTo>
                <a:lnTo>
                  <a:pt x="69780" y="26380"/>
                </a:lnTo>
                <a:lnTo>
                  <a:pt x="69850" y="26270"/>
                </a:lnTo>
                <a:lnTo>
                  <a:pt x="69860" y="26230"/>
                </a:lnTo>
                <a:lnTo>
                  <a:pt x="69870" y="26200"/>
                </a:lnTo>
                <a:lnTo>
                  <a:pt x="69840" y="26130"/>
                </a:lnTo>
                <a:lnTo>
                  <a:pt x="69790" y="26050"/>
                </a:lnTo>
                <a:lnTo>
                  <a:pt x="69660" y="25900"/>
                </a:lnTo>
                <a:lnTo>
                  <a:pt x="69620" y="25830"/>
                </a:lnTo>
                <a:lnTo>
                  <a:pt x="69610" y="25770"/>
                </a:lnTo>
                <a:lnTo>
                  <a:pt x="69650" y="25720"/>
                </a:lnTo>
                <a:lnTo>
                  <a:pt x="69670" y="25700"/>
                </a:lnTo>
                <a:lnTo>
                  <a:pt x="69690" y="25680"/>
                </a:lnTo>
                <a:lnTo>
                  <a:pt x="69730" y="25660"/>
                </a:lnTo>
                <a:lnTo>
                  <a:pt x="69890" y="25590"/>
                </a:lnTo>
                <a:lnTo>
                  <a:pt x="69920" y="25570"/>
                </a:lnTo>
                <a:lnTo>
                  <a:pt x="69940" y="25560"/>
                </a:lnTo>
                <a:lnTo>
                  <a:pt x="69960" y="25530"/>
                </a:lnTo>
                <a:lnTo>
                  <a:pt x="69980" y="25500"/>
                </a:lnTo>
                <a:lnTo>
                  <a:pt x="69970" y="25470"/>
                </a:lnTo>
                <a:lnTo>
                  <a:pt x="69950" y="25430"/>
                </a:lnTo>
                <a:lnTo>
                  <a:pt x="69540" y="24880"/>
                </a:lnTo>
                <a:lnTo>
                  <a:pt x="69420" y="24640"/>
                </a:lnTo>
                <a:lnTo>
                  <a:pt x="69370" y="24590"/>
                </a:lnTo>
                <a:lnTo>
                  <a:pt x="69350" y="24570"/>
                </a:lnTo>
                <a:lnTo>
                  <a:pt x="69320" y="24560"/>
                </a:lnTo>
                <a:lnTo>
                  <a:pt x="69280" y="24550"/>
                </a:lnTo>
                <a:lnTo>
                  <a:pt x="69220" y="24560"/>
                </a:lnTo>
                <a:lnTo>
                  <a:pt x="69180" y="24570"/>
                </a:lnTo>
                <a:lnTo>
                  <a:pt x="69090" y="24630"/>
                </a:lnTo>
                <a:lnTo>
                  <a:pt x="69060" y="24640"/>
                </a:lnTo>
                <a:lnTo>
                  <a:pt x="68990" y="24640"/>
                </a:lnTo>
                <a:lnTo>
                  <a:pt x="68680" y="24580"/>
                </a:lnTo>
                <a:lnTo>
                  <a:pt x="68590" y="24570"/>
                </a:lnTo>
                <a:lnTo>
                  <a:pt x="68520" y="24570"/>
                </a:lnTo>
                <a:lnTo>
                  <a:pt x="68490" y="24590"/>
                </a:lnTo>
                <a:lnTo>
                  <a:pt x="67980" y="24790"/>
                </a:lnTo>
                <a:lnTo>
                  <a:pt x="67940" y="24800"/>
                </a:lnTo>
                <a:lnTo>
                  <a:pt x="67880" y="24770"/>
                </a:lnTo>
                <a:lnTo>
                  <a:pt x="67810" y="24700"/>
                </a:lnTo>
                <a:lnTo>
                  <a:pt x="67670" y="24500"/>
                </a:lnTo>
                <a:lnTo>
                  <a:pt x="67610" y="24400"/>
                </a:lnTo>
                <a:lnTo>
                  <a:pt x="67490" y="24250"/>
                </a:lnTo>
                <a:lnTo>
                  <a:pt x="67110" y="23920"/>
                </a:lnTo>
                <a:close/>
                <a:moveTo>
                  <a:pt x="59280" y="13720"/>
                </a:moveTo>
                <a:lnTo>
                  <a:pt x="59360" y="13780"/>
                </a:lnTo>
                <a:lnTo>
                  <a:pt x="59440" y="13850"/>
                </a:lnTo>
                <a:lnTo>
                  <a:pt x="59450" y="13930"/>
                </a:lnTo>
                <a:lnTo>
                  <a:pt x="59400" y="13980"/>
                </a:lnTo>
                <a:lnTo>
                  <a:pt x="59340" y="14010"/>
                </a:lnTo>
                <a:lnTo>
                  <a:pt x="59270" y="14020"/>
                </a:lnTo>
                <a:lnTo>
                  <a:pt x="59210" y="14030"/>
                </a:lnTo>
                <a:lnTo>
                  <a:pt x="59180" y="14010"/>
                </a:lnTo>
                <a:lnTo>
                  <a:pt x="59160" y="13980"/>
                </a:lnTo>
                <a:lnTo>
                  <a:pt x="59140" y="13950"/>
                </a:lnTo>
                <a:lnTo>
                  <a:pt x="59140" y="13930"/>
                </a:lnTo>
                <a:lnTo>
                  <a:pt x="59110" y="13940"/>
                </a:lnTo>
                <a:lnTo>
                  <a:pt x="59020" y="13980"/>
                </a:lnTo>
                <a:lnTo>
                  <a:pt x="58790" y="13940"/>
                </a:lnTo>
                <a:lnTo>
                  <a:pt x="58710" y="13910"/>
                </a:lnTo>
                <a:lnTo>
                  <a:pt x="58630" y="13840"/>
                </a:lnTo>
                <a:lnTo>
                  <a:pt x="58580" y="13840"/>
                </a:lnTo>
                <a:lnTo>
                  <a:pt x="58580" y="13930"/>
                </a:lnTo>
                <a:lnTo>
                  <a:pt x="58560" y="13930"/>
                </a:lnTo>
                <a:lnTo>
                  <a:pt x="58540" y="13920"/>
                </a:lnTo>
                <a:lnTo>
                  <a:pt x="58520" y="13900"/>
                </a:lnTo>
                <a:lnTo>
                  <a:pt x="58500" y="13890"/>
                </a:lnTo>
                <a:lnTo>
                  <a:pt x="58440" y="13820"/>
                </a:lnTo>
                <a:lnTo>
                  <a:pt x="58400" y="13680"/>
                </a:lnTo>
                <a:lnTo>
                  <a:pt x="58370" y="13400"/>
                </a:lnTo>
                <a:lnTo>
                  <a:pt x="58390" y="13280"/>
                </a:lnTo>
                <a:lnTo>
                  <a:pt x="58430" y="13170"/>
                </a:lnTo>
                <a:lnTo>
                  <a:pt x="58420" y="13090"/>
                </a:lnTo>
                <a:lnTo>
                  <a:pt x="58330" y="13050"/>
                </a:lnTo>
                <a:lnTo>
                  <a:pt x="58390" y="12970"/>
                </a:lnTo>
                <a:lnTo>
                  <a:pt x="58490" y="12990"/>
                </a:lnTo>
                <a:lnTo>
                  <a:pt x="58580" y="13040"/>
                </a:lnTo>
                <a:lnTo>
                  <a:pt x="58670" y="13000"/>
                </a:lnTo>
                <a:lnTo>
                  <a:pt x="58710" y="13040"/>
                </a:lnTo>
                <a:lnTo>
                  <a:pt x="58770" y="13070"/>
                </a:lnTo>
                <a:lnTo>
                  <a:pt x="58840" y="13080"/>
                </a:lnTo>
                <a:lnTo>
                  <a:pt x="58880" y="13050"/>
                </a:lnTo>
                <a:lnTo>
                  <a:pt x="58890" y="13000"/>
                </a:lnTo>
                <a:lnTo>
                  <a:pt x="58860" y="12950"/>
                </a:lnTo>
                <a:lnTo>
                  <a:pt x="58820" y="12900"/>
                </a:lnTo>
                <a:lnTo>
                  <a:pt x="58800" y="12850"/>
                </a:lnTo>
                <a:lnTo>
                  <a:pt x="58810" y="12720"/>
                </a:lnTo>
                <a:lnTo>
                  <a:pt x="58840" y="12640"/>
                </a:lnTo>
                <a:lnTo>
                  <a:pt x="58910" y="12610"/>
                </a:lnTo>
                <a:lnTo>
                  <a:pt x="59040" y="12610"/>
                </a:lnTo>
                <a:lnTo>
                  <a:pt x="59140" y="12640"/>
                </a:lnTo>
                <a:lnTo>
                  <a:pt x="59200" y="12720"/>
                </a:lnTo>
                <a:lnTo>
                  <a:pt x="59190" y="12830"/>
                </a:lnTo>
                <a:lnTo>
                  <a:pt x="59120" y="12940"/>
                </a:lnTo>
                <a:lnTo>
                  <a:pt x="59180" y="12970"/>
                </a:lnTo>
                <a:lnTo>
                  <a:pt x="59240" y="13100"/>
                </a:lnTo>
                <a:lnTo>
                  <a:pt x="59290" y="13250"/>
                </a:lnTo>
                <a:lnTo>
                  <a:pt x="59290" y="13320"/>
                </a:lnTo>
                <a:lnTo>
                  <a:pt x="59370" y="13360"/>
                </a:lnTo>
                <a:lnTo>
                  <a:pt x="59340" y="13470"/>
                </a:lnTo>
                <a:lnTo>
                  <a:pt x="59270" y="13590"/>
                </a:lnTo>
                <a:lnTo>
                  <a:pt x="59230" y="13670"/>
                </a:lnTo>
                <a:lnTo>
                  <a:pt x="59280" y="13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