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Antananarivo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Madagascar • State Map | Fully Editable Vector Shape</a:t>
            </a:r>
          </a:p>
        </p:txBody>
      </p:sp>
      <p:sp>
        <p:nvSpPr>
          <p:cNvPr id="101" name="Antananariv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00" y="45870"/>
                </a:moveTo>
                <a:lnTo>
                  <a:pt x="41960" y="45800"/>
                </a:lnTo>
                <a:lnTo>
                  <a:pt x="41980" y="45760"/>
                </a:lnTo>
                <a:lnTo>
                  <a:pt x="42000" y="45710"/>
                </a:lnTo>
                <a:lnTo>
                  <a:pt x="42030" y="45650"/>
                </a:lnTo>
                <a:lnTo>
                  <a:pt x="42070" y="45600"/>
                </a:lnTo>
                <a:lnTo>
                  <a:pt x="42160" y="45510"/>
                </a:lnTo>
                <a:lnTo>
                  <a:pt x="42210" y="45470"/>
                </a:lnTo>
                <a:lnTo>
                  <a:pt x="42270" y="45460"/>
                </a:lnTo>
                <a:lnTo>
                  <a:pt x="42370" y="45490"/>
                </a:lnTo>
                <a:lnTo>
                  <a:pt x="42440" y="45510"/>
                </a:lnTo>
                <a:lnTo>
                  <a:pt x="42500" y="45550"/>
                </a:lnTo>
                <a:lnTo>
                  <a:pt x="42550" y="45590"/>
                </a:lnTo>
                <a:lnTo>
                  <a:pt x="42590" y="45620"/>
                </a:lnTo>
                <a:lnTo>
                  <a:pt x="42640" y="45620"/>
                </a:lnTo>
                <a:lnTo>
                  <a:pt x="42690" y="45600"/>
                </a:lnTo>
                <a:lnTo>
                  <a:pt x="42750" y="45580"/>
                </a:lnTo>
                <a:lnTo>
                  <a:pt x="42830" y="45600"/>
                </a:lnTo>
                <a:lnTo>
                  <a:pt x="43070" y="45680"/>
                </a:lnTo>
                <a:lnTo>
                  <a:pt x="43130" y="45680"/>
                </a:lnTo>
                <a:lnTo>
                  <a:pt x="43370" y="45500"/>
                </a:lnTo>
                <a:lnTo>
                  <a:pt x="43400" y="45450"/>
                </a:lnTo>
                <a:lnTo>
                  <a:pt x="43420" y="45380"/>
                </a:lnTo>
                <a:lnTo>
                  <a:pt x="43390" y="45170"/>
                </a:lnTo>
                <a:lnTo>
                  <a:pt x="43400" y="45100"/>
                </a:lnTo>
                <a:lnTo>
                  <a:pt x="43420" y="45010"/>
                </a:lnTo>
                <a:lnTo>
                  <a:pt x="43460" y="44950"/>
                </a:lnTo>
                <a:lnTo>
                  <a:pt x="43620" y="44760"/>
                </a:lnTo>
                <a:lnTo>
                  <a:pt x="43670" y="44700"/>
                </a:lnTo>
                <a:lnTo>
                  <a:pt x="43700" y="44640"/>
                </a:lnTo>
                <a:lnTo>
                  <a:pt x="43720" y="44580"/>
                </a:lnTo>
                <a:lnTo>
                  <a:pt x="43740" y="44440"/>
                </a:lnTo>
                <a:lnTo>
                  <a:pt x="43820" y="44120"/>
                </a:lnTo>
                <a:lnTo>
                  <a:pt x="43870" y="44010"/>
                </a:lnTo>
                <a:lnTo>
                  <a:pt x="43910" y="43960"/>
                </a:lnTo>
                <a:lnTo>
                  <a:pt x="44090" y="43770"/>
                </a:lnTo>
                <a:lnTo>
                  <a:pt x="44110" y="43720"/>
                </a:lnTo>
                <a:lnTo>
                  <a:pt x="44130" y="43590"/>
                </a:lnTo>
                <a:lnTo>
                  <a:pt x="44140" y="43530"/>
                </a:lnTo>
                <a:lnTo>
                  <a:pt x="44240" y="43290"/>
                </a:lnTo>
                <a:lnTo>
                  <a:pt x="44260" y="43230"/>
                </a:lnTo>
                <a:lnTo>
                  <a:pt x="44250" y="43170"/>
                </a:lnTo>
                <a:lnTo>
                  <a:pt x="44240" y="43050"/>
                </a:lnTo>
                <a:lnTo>
                  <a:pt x="44250" y="42980"/>
                </a:lnTo>
                <a:lnTo>
                  <a:pt x="44260" y="42920"/>
                </a:lnTo>
                <a:lnTo>
                  <a:pt x="44290" y="42840"/>
                </a:lnTo>
                <a:lnTo>
                  <a:pt x="44330" y="42780"/>
                </a:lnTo>
                <a:lnTo>
                  <a:pt x="44380" y="42720"/>
                </a:lnTo>
                <a:lnTo>
                  <a:pt x="44460" y="42730"/>
                </a:lnTo>
                <a:lnTo>
                  <a:pt x="44510" y="42760"/>
                </a:lnTo>
                <a:lnTo>
                  <a:pt x="44580" y="42830"/>
                </a:lnTo>
                <a:lnTo>
                  <a:pt x="44620" y="42870"/>
                </a:lnTo>
                <a:lnTo>
                  <a:pt x="44690" y="42890"/>
                </a:lnTo>
                <a:lnTo>
                  <a:pt x="44940" y="42950"/>
                </a:lnTo>
                <a:lnTo>
                  <a:pt x="45020" y="42980"/>
                </a:lnTo>
                <a:lnTo>
                  <a:pt x="45090" y="43020"/>
                </a:lnTo>
                <a:lnTo>
                  <a:pt x="45160" y="43040"/>
                </a:lnTo>
                <a:lnTo>
                  <a:pt x="45240" y="43050"/>
                </a:lnTo>
                <a:lnTo>
                  <a:pt x="45340" y="43020"/>
                </a:lnTo>
                <a:lnTo>
                  <a:pt x="45470" y="42960"/>
                </a:lnTo>
                <a:lnTo>
                  <a:pt x="45520" y="42960"/>
                </a:lnTo>
                <a:lnTo>
                  <a:pt x="45550" y="43020"/>
                </a:lnTo>
                <a:lnTo>
                  <a:pt x="45560" y="43140"/>
                </a:lnTo>
                <a:lnTo>
                  <a:pt x="45600" y="43190"/>
                </a:lnTo>
                <a:lnTo>
                  <a:pt x="45680" y="43190"/>
                </a:lnTo>
                <a:lnTo>
                  <a:pt x="45810" y="43150"/>
                </a:lnTo>
                <a:lnTo>
                  <a:pt x="45870" y="43110"/>
                </a:lnTo>
                <a:lnTo>
                  <a:pt x="45940" y="43080"/>
                </a:lnTo>
                <a:lnTo>
                  <a:pt x="46020" y="43090"/>
                </a:lnTo>
                <a:lnTo>
                  <a:pt x="46080" y="43090"/>
                </a:lnTo>
                <a:lnTo>
                  <a:pt x="46140" y="43060"/>
                </a:lnTo>
                <a:lnTo>
                  <a:pt x="46340" y="42930"/>
                </a:lnTo>
                <a:lnTo>
                  <a:pt x="46430" y="42910"/>
                </a:lnTo>
                <a:lnTo>
                  <a:pt x="46560" y="42890"/>
                </a:lnTo>
                <a:lnTo>
                  <a:pt x="46730" y="42840"/>
                </a:lnTo>
                <a:lnTo>
                  <a:pt x="46790" y="42820"/>
                </a:lnTo>
                <a:lnTo>
                  <a:pt x="46840" y="42770"/>
                </a:lnTo>
                <a:lnTo>
                  <a:pt x="46860" y="42720"/>
                </a:lnTo>
                <a:lnTo>
                  <a:pt x="46920" y="42670"/>
                </a:lnTo>
                <a:lnTo>
                  <a:pt x="47020" y="42640"/>
                </a:lnTo>
                <a:lnTo>
                  <a:pt x="47190" y="42620"/>
                </a:lnTo>
                <a:lnTo>
                  <a:pt x="47300" y="42600"/>
                </a:lnTo>
                <a:lnTo>
                  <a:pt x="47380" y="42570"/>
                </a:lnTo>
                <a:lnTo>
                  <a:pt x="47430" y="42540"/>
                </a:lnTo>
                <a:lnTo>
                  <a:pt x="47500" y="42520"/>
                </a:lnTo>
                <a:lnTo>
                  <a:pt x="47620" y="42490"/>
                </a:lnTo>
                <a:lnTo>
                  <a:pt x="47680" y="42460"/>
                </a:lnTo>
                <a:lnTo>
                  <a:pt x="47780" y="42380"/>
                </a:lnTo>
                <a:lnTo>
                  <a:pt x="47900" y="42320"/>
                </a:lnTo>
                <a:lnTo>
                  <a:pt x="47990" y="42230"/>
                </a:lnTo>
                <a:lnTo>
                  <a:pt x="48040" y="42210"/>
                </a:lnTo>
                <a:lnTo>
                  <a:pt x="48110" y="42250"/>
                </a:lnTo>
                <a:lnTo>
                  <a:pt x="48190" y="42270"/>
                </a:lnTo>
                <a:lnTo>
                  <a:pt x="48290" y="42280"/>
                </a:lnTo>
                <a:lnTo>
                  <a:pt x="48700" y="42250"/>
                </a:lnTo>
                <a:lnTo>
                  <a:pt x="49080" y="42150"/>
                </a:lnTo>
                <a:lnTo>
                  <a:pt x="49180" y="42140"/>
                </a:lnTo>
                <a:lnTo>
                  <a:pt x="49310" y="42150"/>
                </a:lnTo>
                <a:lnTo>
                  <a:pt x="49540" y="42190"/>
                </a:lnTo>
                <a:lnTo>
                  <a:pt x="49800" y="42210"/>
                </a:lnTo>
                <a:lnTo>
                  <a:pt x="49880" y="42190"/>
                </a:lnTo>
                <a:lnTo>
                  <a:pt x="49980" y="42140"/>
                </a:lnTo>
                <a:lnTo>
                  <a:pt x="50060" y="42140"/>
                </a:lnTo>
                <a:lnTo>
                  <a:pt x="50120" y="42130"/>
                </a:lnTo>
                <a:lnTo>
                  <a:pt x="50170" y="42140"/>
                </a:lnTo>
                <a:lnTo>
                  <a:pt x="50210" y="42200"/>
                </a:lnTo>
                <a:lnTo>
                  <a:pt x="50280" y="42410"/>
                </a:lnTo>
                <a:lnTo>
                  <a:pt x="50290" y="42480"/>
                </a:lnTo>
                <a:lnTo>
                  <a:pt x="50290" y="42550"/>
                </a:lnTo>
                <a:lnTo>
                  <a:pt x="50270" y="42690"/>
                </a:lnTo>
                <a:lnTo>
                  <a:pt x="50290" y="42740"/>
                </a:lnTo>
                <a:lnTo>
                  <a:pt x="50370" y="42780"/>
                </a:lnTo>
                <a:lnTo>
                  <a:pt x="50690" y="42780"/>
                </a:lnTo>
                <a:lnTo>
                  <a:pt x="50870" y="42800"/>
                </a:lnTo>
                <a:lnTo>
                  <a:pt x="51000" y="42850"/>
                </a:lnTo>
                <a:lnTo>
                  <a:pt x="51070" y="42900"/>
                </a:lnTo>
                <a:lnTo>
                  <a:pt x="51140" y="42990"/>
                </a:lnTo>
                <a:lnTo>
                  <a:pt x="51200" y="42970"/>
                </a:lnTo>
                <a:lnTo>
                  <a:pt x="51240" y="42920"/>
                </a:lnTo>
                <a:lnTo>
                  <a:pt x="51310" y="42800"/>
                </a:lnTo>
                <a:lnTo>
                  <a:pt x="51340" y="42750"/>
                </a:lnTo>
                <a:lnTo>
                  <a:pt x="51440" y="42660"/>
                </a:lnTo>
                <a:lnTo>
                  <a:pt x="51500" y="42630"/>
                </a:lnTo>
                <a:lnTo>
                  <a:pt x="51570" y="42610"/>
                </a:lnTo>
                <a:lnTo>
                  <a:pt x="51810" y="42570"/>
                </a:lnTo>
                <a:lnTo>
                  <a:pt x="51870" y="42550"/>
                </a:lnTo>
                <a:lnTo>
                  <a:pt x="52080" y="42390"/>
                </a:lnTo>
                <a:lnTo>
                  <a:pt x="52150" y="42350"/>
                </a:lnTo>
                <a:lnTo>
                  <a:pt x="52250" y="42330"/>
                </a:lnTo>
                <a:lnTo>
                  <a:pt x="52410" y="42310"/>
                </a:lnTo>
                <a:lnTo>
                  <a:pt x="52550" y="42310"/>
                </a:lnTo>
                <a:lnTo>
                  <a:pt x="52720" y="42340"/>
                </a:lnTo>
                <a:lnTo>
                  <a:pt x="52990" y="42430"/>
                </a:lnTo>
                <a:lnTo>
                  <a:pt x="53110" y="42490"/>
                </a:lnTo>
                <a:lnTo>
                  <a:pt x="53170" y="42540"/>
                </a:lnTo>
                <a:lnTo>
                  <a:pt x="53170" y="42600"/>
                </a:lnTo>
                <a:lnTo>
                  <a:pt x="53170" y="42650"/>
                </a:lnTo>
                <a:lnTo>
                  <a:pt x="53180" y="42720"/>
                </a:lnTo>
                <a:lnTo>
                  <a:pt x="53230" y="42850"/>
                </a:lnTo>
                <a:lnTo>
                  <a:pt x="53270" y="42900"/>
                </a:lnTo>
                <a:lnTo>
                  <a:pt x="53320" y="42940"/>
                </a:lnTo>
                <a:lnTo>
                  <a:pt x="53500" y="43040"/>
                </a:lnTo>
                <a:lnTo>
                  <a:pt x="53550" y="43080"/>
                </a:lnTo>
                <a:lnTo>
                  <a:pt x="53590" y="43130"/>
                </a:lnTo>
                <a:lnTo>
                  <a:pt x="53620" y="43190"/>
                </a:lnTo>
                <a:lnTo>
                  <a:pt x="53680" y="43250"/>
                </a:lnTo>
                <a:lnTo>
                  <a:pt x="53780" y="43300"/>
                </a:lnTo>
                <a:lnTo>
                  <a:pt x="53950" y="43350"/>
                </a:lnTo>
                <a:lnTo>
                  <a:pt x="54220" y="43390"/>
                </a:lnTo>
                <a:lnTo>
                  <a:pt x="54430" y="43350"/>
                </a:lnTo>
                <a:lnTo>
                  <a:pt x="54520" y="43380"/>
                </a:lnTo>
                <a:lnTo>
                  <a:pt x="54560" y="43440"/>
                </a:lnTo>
                <a:lnTo>
                  <a:pt x="54640" y="43570"/>
                </a:lnTo>
                <a:lnTo>
                  <a:pt x="54700" y="43620"/>
                </a:lnTo>
                <a:lnTo>
                  <a:pt x="54850" y="43640"/>
                </a:lnTo>
                <a:lnTo>
                  <a:pt x="55100" y="43630"/>
                </a:lnTo>
                <a:lnTo>
                  <a:pt x="56000" y="43460"/>
                </a:lnTo>
                <a:lnTo>
                  <a:pt x="56180" y="43390"/>
                </a:lnTo>
                <a:lnTo>
                  <a:pt x="56530" y="43310"/>
                </a:lnTo>
                <a:lnTo>
                  <a:pt x="56560" y="43450"/>
                </a:lnTo>
                <a:lnTo>
                  <a:pt x="56570" y="43480"/>
                </a:lnTo>
                <a:lnTo>
                  <a:pt x="56590" y="43520"/>
                </a:lnTo>
                <a:lnTo>
                  <a:pt x="56620" y="43540"/>
                </a:lnTo>
                <a:lnTo>
                  <a:pt x="56700" y="43590"/>
                </a:lnTo>
                <a:lnTo>
                  <a:pt x="56730" y="43610"/>
                </a:lnTo>
                <a:lnTo>
                  <a:pt x="56780" y="43650"/>
                </a:lnTo>
                <a:lnTo>
                  <a:pt x="56880" y="43690"/>
                </a:lnTo>
                <a:lnTo>
                  <a:pt x="56910" y="43710"/>
                </a:lnTo>
                <a:lnTo>
                  <a:pt x="56930" y="43730"/>
                </a:lnTo>
                <a:lnTo>
                  <a:pt x="56950" y="43760"/>
                </a:lnTo>
                <a:lnTo>
                  <a:pt x="56960" y="43800"/>
                </a:lnTo>
                <a:lnTo>
                  <a:pt x="56980" y="44090"/>
                </a:lnTo>
                <a:lnTo>
                  <a:pt x="56990" y="44120"/>
                </a:lnTo>
                <a:lnTo>
                  <a:pt x="57040" y="44210"/>
                </a:lnTo>
                <a:lnTo>
                  <a:pt x="57060" y="44280"/>
                </a:lnTo>
                <a:lnTo>
                  <a:pt x="57090" y="44430"/>
                </a:lnTo>
                <a:lnTo>
                  <a:pt x="57120" y="44500"/>
                </a:lnTo>
                <a:lnTo>
                  <a:pt x="57150" y="44560"/>
                </a:lnTo>
                <a:lnTo>
                  <a:pt x="57160" y="44590"/>
                </a:lnTo>
                <a:lnTo>
                  <a:pt x="57160" y="44630"/>
                </a:lnTo>
                <a:lnTo>
                  <a:pt x="57140" y="44690"/>
                </a:lnTo>
                <a:lnTo>
                  <a:pt x="57120" y="44760"/>
                </a:lnTo>
                <a:lnTo>
                  <a:pt x="57110" y="44830"/>
                </a:lnTo>
                <a:lnTo>
                  <a:pt x="57120" y="44960"/>
                </a:lnTo>
                <a:lnTo>
                  <a:pt x="57140" y="45070"/>
                </a:lnTo>
                <a:lnTo>
                  <a:pt x="57140" y="45090"/>
                </a:lnTo>
                <a:lnTo>
                  <a:pt x="57140" y="45110"/>
                </a:lnTo>
                <a:lnTo>
                  <a:pt x="57130" y="45520"/>
                </a:lnTo>
                <a:lnTo>
                  <a:pt x="57140" y="45580"/>
                </a:lnTo>
                <a:lnTo>
                  <a:pt x="57160" y="45620"/>
                </a:lnTo>
                <a:lnTo>
                  <a:pt x="57250" y="45790"/>
                </a:lnTo>
                <a:lnTo>
                  <a:pt x="57260" y="45840"/>
                </a:lnTo>
                <a:lnTo>
                  <a:pt x="57260" y="46020"/>
                </a:lnTo>
                <a:lnTo>
                  <a:pt x="57270" y="46080"/>
                </a:lnTo>
                <a:lnTo>
                  <a:pt x="57280" y="46130"/>
                </a:lnTo>
                <a:lnTo>
                  <a:pt x="57330" y="46220"/>
                </a:lnTo>
                <a:lnTo>
                  <a:pt x="57350" y="46250"/>
                </a:lnTo>
                <a:lnTo>
                  <a:pt x="57350" y="46280"/>
                </a:lnTo>
                <a:lnTo>
                  <a:pt x="57350" y="46330"/>
                </a:lnTo>
                <a:lnTo>
                  <a:pt x="57350" y="46370"/>
                </a:lnTo>
                <a:lnTo>
                  <a:pt x="57320" y="46430"/>
                </a:lnTo>
                <a:lnTo>
                  <a:pt x="57290" y="46470"/>
                </a:lnTo>
                <a:lnTo>
                  <a:pt x="57190" y="46550"/>
                </a:lnTo>
                <a:lnTo>
                  <a:pt x="57150" y="46600"/>
                </a:lnTo>
                <a:lnTo>
                  <a:pt x="57140" y="46620"/>
                </a:lnTo>
                <a:lnTo>
                  <a:pt x="57140" y="46660"/>
                </a:lnTo>
                <a:lnTo>
                  <a:pt x="57130" y="46720"/>
                </a:lnTo>
                <a:lnTo>
                  <a:pt x="57130" y="46960"/>
                </a:lnTo>
                <a:lnTo>
                  <a:pt x="57080" y="47510"/>
                </a:lnTo>
                <a:lnTo>
                  <a:pt x="57090" y="47600"/>
                </a:lnTo>
                <a:lnTo>
                  <a:pt x="57080" y="47680"/>
                </a:lnTo>
                <a:lnTo>
                  <a:pt x="57060" y="47800"/>
                </a:lnTo>
                <a:lnTo>
                  <a:pt x="56850" y="48400"/>
                </a:lnTo>
                <a:lnTo>
                  <a:pt x="56770" y="48840"/>
                </a:lnTo>
                <a:lnTo>
                  <a:pt x="56780" y="49360"/>
                </a:lnTo>
                <a:lnTo>
                  <a:pt x="56800" y="49520"/>
                </a:lnTo>
                <a:lnTo>
                  <a:pt x="56850" y="49700"/>
                </a:lnTo>
                <a:lnTo>
                  <a:pt x="56850" y="49740"/>
                </a:lnTo>
                <a:lnTo>
                  <a:pt x="56840" y="49960"/>
                </a:lnTo>
                <a:lnTo>
                  <a:pt x="56840" y="50110"/>
                </a:lnTo>
                <a:lnTo>
                  <a:pt x="56820" y="50430"/>
                </a:lnTo>
                <a:lnTo>
                  <a:pt x="56810" y="50500"/>
                </a:lnTo>
                <a:lnTo>
                  <a:pt x="56790" y="50560"/>
                </a:lnTo>
                <a:lnTo>
                  <a:pt x="56760" y="50610"/>
                </a:lnTo>
                <a:lnTo>
                  <a:pt x="56730" y="50660"/>
                </a:lnTo>
                <a:lnTo>
                  <a:pt x="56710" y="50700"/>
                </a:lnTo>
                <a:lnTo>
                  <a:pt x="56710" y="50740"/>
                </a:lnTo>
                <a:lnTo>
                  <a:pt x="56710" y="50830"/>
                </a:lnTo>
                <a:lnTo>
                  <a:pt x="56700" y="50890"/>
                </a:lnTo>
                <a:lnTo>
                  <a:pt x="56670" y="50980"/>
                </a:lnTo>
                <a:lnTo>
                  <a:pt x="56560" y="51190"/>
                </a:lnTo>
                <a:lnTo>
                  <a:pt x="56550" y="51240"/>
                </a:lnTo>
                <a:lnTo>
                  <a:pt x="56550" y="51290"/>
                </a:lnTo>
                <a:lnTo>
                  <a:pt x="56560" y="51380"/>
                </a:lnTo>
                <a:lnTo>
                  <a:pt x="56570" y="51430"/>
                </a:lnTo>
                <a:lnTo>
                  <a:pt x="56780" y="51840"/>
                </a:lnTo>
                <a:lnTo>
                  <a:pt x="56790" y="51870"/>
                </a:lnTo>
                <a:lnTo>
                  <a:pt x="56790" y="51920"/>
                </a:lnTo>
                <a:lnTo>
                  <a:pt x="56780" y="52120"/>
                </a:lnTo>
                <a:lnTo>
                  <a:pt x="56790" y="52190"/>
                </a:lnTo>
                <a:lnTo>
                  <a:pt x="56800" y="52240"/>
                </a:lnTo>
                <a:lnTo>
                  <a:pt x="56830" y="52340"/>
                </a:lnTo>
                <a:lnTo>
                  <a:pt x="56830" y="52570"/>
                </a:lnTo>
                <a:lnTo>
                  <a:pt x="56850" y="52700"/>
                </a:lnTo>
                <a:lnTo>
                  <a:pt x="56850" y="52790"/>
                </a:lnTo>
                <a:lnTo>
                  <a:pt x="56800" y="53220"/>
                </a:lnTo>
                <a:lnTo>
                  <a:pt x="56780" y="53320"/>
                </a:lnTo>
                <a:lnTo>
                  <a:pt x="56770" y="53370"/>
                </a:lnTo>
                <a:lnTo>
                  <a:pt x="56740" y="53420"/>
                </a:lnTo>
                <a:lnTo>
                  <a:pt x="56640" y="53590"/>
                </a:lnTo>
                <a:lnTo>
                  <a:pt x="56550" y="53690"/>
                </a:lnTo>
                <a:lnTo>
                  <a:pt x="56530" y="53730"/>
                </a:lnTo>
                <a:lnTo>
                  <a:pt x="56520" y="53770"/>
                </a:lnTo>
                <a:lnTo>
                  <a:pt x="56520" y="53850"/>
                </a:lnTo>
                <a:lnTo>
                  <a:pt x="56500" y="53920"/>
                </a:lnTo>
                <a:lnTo>
                  <a:pt x="56450" y="54020"/>
                </a:lnTo>
                <a:lnTo>
                  <a:pt x="56370" y="54170"/>
                </a:lnTo>
                <a:lnTo>
                  <a:pt x="56350" y="54210"/>
                </a:lnTo>
                <a:lnTo>
                  <a:pt x="56340" y="54270"/>
                </a:lnTo>
                <a:lnTo>
                  <a:pt x="56340" y="54430"/>
                </a:lnTo>
                <a:lnTo>
                  <a:pt x="56360" y="54550"/>
                </a:lnTo>
                <a:lnTo>
                  <a:pt x="56360" y="54600"/>
                </a:lnTo>
                <a:lnTo>
                  <a:pt x="56350" y="54650"/>
                </a:lnTo>
                <a:lnTo>
                  <a:pt x="56330" y="54710"/>
                </a:lnTo>
                <a:lnTo>
                  <a:pt x="56250" y="54810"/>
                </a:lnTo>
                <a:lnTo>
                  <a:pt x="56230" y="54850"/>
                </a:lnTo>
                <a:lnTo>
                  <a:pt x="56230" y="54930"/>
                </a:lnTo>
                <a:lnTo>
                  <a:pt x="56230" y="55340"/>
                </a:lnTo>
                <a:lnTo>
                  <a:pt x="56250" y="55420"/>
                </a:lnTo>
                <a:lnTo>
                  <a:pt x="56270" y="55480"/>
                </a:lnTo>
                <a:lnTo>
                  <a:pt x="56280" y="55530"/>
                </a:lnTo>
                <a:lnTo>
                  <a:pt x="56280" y="55570"/>
                </a:lnTo>
                <a:lnTo>
                  <a:pt x="56260" y="55740"/>
                </a:lnTo>
                <a:lnTo>
                  <a:pt x="56200" y="55900"/>
                </a:lnTo>
                <a:lnTo>
                  <a:pt x="56010" y="56230"/>
                </a:lnTo>
                <a:lnTo>
                  <a:pt x="55960" y="56280"/>
                </a:lnTo>
                <a:lnTo>
                  <a:pt x="55870" y="56370"/>
                </a:lnTo>
                <a:lnTo>
                  <a:pt x="55760" y="56450"/>
                </a:lnTo>
                <a:lnTo>
                  <a:pt x="55710" y="56490"/>
                </a:lnTo>
                <a:lnTo>
                  <a:pt x="55690" y="56520"/>
                </a:lnTo>
                <a:lnTo>
                  <a:pt x="55660" y="56580"/>
                </a:lnTo>
                <a:lnTo>
                  <a:pt x="55640" y="56610"/>
                </a:lnTo>
                <a:lnTo>
                  <a:pt x="55630" y="56660"/>
                </a:lnTo>
                <a:lnTo>
                  <a:pt x="55630" y="56900"/>
                </a:lnTo>
                <a:lnTo>
                  <a:pt x="55620" y="56960"/>
                </a:lnTo>
                <a:lnTo>
                  <a:pt x="55600" y="57030"/>
                </a:lnTo>
                <a:lnTo>
                  <a:pt x="55420" y="57340"/>
                </a:lnTo>
                <a:lnTo>
                  <a:pt x="55400" y="57450"/>
                </a:lnTo>
                <a:lnTo>
                  <a:pt x="55370" y="57770"/>
                </a:lnTo>
                <a:lnTo>
                  <a:pt x="55350" y="57730"/>
                </a:lnTo>
                <a:lnTo>
                  <a:pt x="55340" y="57710"/>
                </a:lnTo>
                <a:lnTo>
                  <a:pt x="55310" y="57680"/>
                </a:lnTo>
                <a:lnTo>
                  <a:pt x="55280" y="57670"/>
                </a:lnTo>
                <a:lnTo>
                  <a:pt x="55250" y="57650"/>
                </a:lnTo>
                <a:lnTo>
                  <a:pt x="55100" y="57620"/>
                </a:lnTo>
                <a:lnTo>
                  <a:pt x="55060" y="57610"/>
                </a:lnTo>
                <a:lnTo>
                  <a:pt x="55030" y="57590"/>
                </a:lnTo>
                <a:lnTo>
                  <a:pt x="55010" y="57570"/>
                </a:lnTo>
                <a:lnTo>
                  <a:pt x="55000" y="57540"/>
                </a:lnTo>
                <a:lnTo>
                  <a:pt x="55010" y="57510"/>
                </a:lnTo>
                <a:lnTo>
                  <a:pt x="55020" y="57480"/>
                </a:lnTo>
                <a:lnTo>
                  <a:pt x="55070" y="57430"/>
                </a:lnTo>
                <a:lnTo>
                  <a:pt x="55080" y="57400"/>
                </a:lnTo>
                <a:lnTo>
                  <a:pt x="55090" y="57370"/>
                </a:lnTo>
                <a:lnTo>
                  <a:pt x="55080" y="57340"/>
                </a:lnTo>
                <a:lnTo>
                  <a:pt x="55060" y="57320"/>
                </a:lnTo>
                <a:lnTo>
                  <a:pt x="55020" y="57310"/>
                </a:lnTo>
                <a:lnTo>
                  <a:pt x="54960" y="57320"/>
                </a:lnTo>
                <a:lnTo>
                  <a:pt x="54920" y="57340"/>
                </a:lnTo>
                <a:lnTo>
                  <a:pt x="54890" y="57370"/>
                </a:lnTo>
                <a:lnTo>
                  <a:pt x="54800" y="57460"/>
                </a:lnTo>
                <a:lnTo>
                  <a:pt x="54770" y="57480"/>
                </a:lnTo>
                <a:lnTo>
                  <a:pt x="54740" y="57490"/>
                </a:lnTo>
                <a:lnTo>
                  <a:pt x="54550" y="57530"/>
                </a:lnTo>
                <a:lnTo>
                  <a:pt x="54480" y="57550"/>
                </a:lnTo>
                <a:lnTo>
                  <a:pt x="54160" y="57740"/>
                </a:lnTo>
                <a:lnTo>
                  <a:pt x="54130" y="57750"/>
                </a:lnTo>
                <a:lnTo>
                  <a:pt x="54100" y="57740"/>
                </a:lnTo>
                <a:lnTo>
                  <a:pt x="54070" y="57700"/>
                </a:lnTo>
                <a:lnTo>
                  <a:pt x="54040" y="57630"/>
                </a:lnTo>
                <a:lnTo>
                  <a:pt x="54020" y="57610"/>
                </a:lnTo>
                <a:lnTo>
                  <a:pt x="53990" y="57590"/>
                </a:lnTo>
                <a:lnTo>
                  <a:pt x="53950" y="57580"/>
                </a:lnTo>
                <a:lnTo>
                  <a:pt x="53910" y="57570"/>
                </a:lnTo>
                <a:lnTo>
                  <a:pt x="53850" y="57600"/>
                </a:lnTo>
                <a:lnTo>
                  <a:pt x="53820" y="57630"/>
                </a:lnTo>
                <a:lnTo>
                  <a:pt x="53800" y="57660"/>
                </a:lnTo>
                <a:lnTo>
                  <a:pt x="53790" y="57690"/>
                </a:lnTo>
                <a:lnTo>
                  <a:pt x="53770" y="57720"/>
                </a:lnTo>
                <a:lnTo>
                  <a:pt x="53750" y="57740"/>
                </a:lnTo>
                <a:lnTo>
                  <a:pt x="53700" y="57750"/>
                </a:lnTo>
                <a:lnTo>
                  <a:pt x="53630" y="57750"/>
                </a:lnTo>
                <a:lnTo>
                  <a:pt x="53250" y="57640"/>
                </a:lnTo>
                <a:lnTo>
                  <a:pt x="53210" y="57630"/>
                </a:lnTo>
                <a:lnTo>
                  <a:pt x="53140" y="57570"/>
                </a:lnTo>
                <a:lnTo>
                  <a:pt x="53110" y="57550"/>
                </a:lnTo>
                <a:lnTo>
                  <a:pt x="53070" y="57540"/>
                </a:lnTo>
                <a:lnTo>
                  <a:pt x="53020" y="57540"/>
                </a:lnTo>
                <a:lnTo>
                  <a:pt x="52950" y="57550"/>
                </a:lnTo>
                <a:lnTo>
                  <a:pt x="52830" y="57590"/>
                </a:lnTo>
                <a:lnTo>
                  <a:pt x="52800" y="57600"/>
                </a:lnTo>
                <a:lnTo>
                  <a:pt x="52790" y="57620"/>
                </a:lnTo>
                <a:lnTo>
                  <a:pt x="52690" y="57740"/>
                </a:lnTo>
                <a:lnTo>
                  <a:pt x="52670" y="57760"/>
                </a:lnTo>
                <a:lnTo>
                  <a:pt x="52640" y="57770"/>
                </a:lnTo>
                <a:lnTo>
                  <a:pt x="52600" y="57760"/>
                </a:lnTo>
                <a:lnTo>
                  <a:pt x="52550" y="57720"/>
                </a:lnTo>
                <a:lnTo>
                  <a:pt x="52520" y="57680"/>
                </a:lnTo>
                <a:lnTo>
                  <a:pt x="52500" y="57650"/>
                </a:lnTo>
                <a:lnTo>
                  <a:pt x="52490" y="57620"/>
                </a:lnTo>
                <a:lnTo>
                  <a:pt x="52460" y="57600"/>
                </a:lnTo>
                <a:lnTo>
                  <a:pt x="52420" y="57600"/>
                </a:lnTo>
                <a:lnTo>
                  <a:pt x="52380" y="57610"/>
                </a:lnTo>
                <a:lnTo>
                  <a:pt x="52350" y="57630"/>
                </a:lnTo>
                <a:lnTo>
                  <a:pt x="52320" y="57660"/>
                </a:lnTo>
                <a:lnTo>
                  <a:pt x="52240" y="57710"/>
                </a:lnTo>
                <a:lnTo>
                  <a:pt x="52210" y="57730"/>
                </a:lnTo>
                <a:lnTo>
                  <a:pt x="52170" y="57780"/>
                </a:lnTo>
                <a:lnTo>
                  <a:pt x="52150" y="57810"/>
                </a:lnTo>
                <a:lnTo>
                  <a:pt x="52130" y="57840"/>
                </a:lnTo>
                <a:lnTo>
                  <a:pt x="52120" y="57880"/>
                </a:lnTo>
                <a:lnTo>
                  <a:pt x="52120" y="58000"/>
                </a:lnTo>
                <a:lnTo>
                  <a:pt x="52090" y="58200"/>
                </a:lnTo>
                <a:lnTo>
                  <a:pt x="52080" y="58240"/>
                </a:lnTo>
                <a:lnTo>
                  <a:pt x="52050" y="58260"/>
                </a:lnTo>
                <a:lnTo>
                  <a:pt x="51990" y="58270"/>
                </a:lnTo>
                <a:lnTo>
                  <a:pt x="51880" y="58270"/>
                </a:lnTo>
                <a:lnTo>
                  <a:pt x="51770" y="58290"/>
                </a:lnTo>
                <a:lnTo>
                  <a:pt x="51650" y="58350"/>
                </a:lnTo>
                <a:lnTo>
                  <a:pt x="51600" y="58360"/>
                </a:lnTo>
                <a:lnTo>
                  <a:pt x="51310" y="58380"/>
                </a:lnTo>
                <a:lnTo>
                  <a:pt x="51120" y="58460"/>
                </a:lnTo>
                <a:lnTo>
                  <a:pt x="51080" y="58470"/>
                </a:lnTo>
                <a:lnTo>
                  <a:pt x="51020" y="58460"/>
                </a:lnTo>
                <a:lnTo>
                  <a:pt x="50910" y="58400"/>
                </a:lnTo>
                <a:lnTo>
                  <a:pt x="50840" y="58360"/>
                </a:lnTo>
                <a:lnTo>
                  <a:pt x="50800" y="58340"/>
                </a:lnTo>
                <a:lnTo>
                  <a:pt x="50760" y="58330"/>
                </a:lnTo>
                <a:lnTo>
                  <a:pt x="50700" y="58340"/>
                </a:lnTo>
                <a:lnTo>
                  <a:pt x="50670" y="58360"/>
                </a:lnTo>
                <a:lnTo>
                  <a:pt x="50580" y="58420"/>
                </a:lnTo>
                <a:lnTo>
                  <a:pt x="50560" y="58450"/>
                </a:lnTo>
                <a:lnTo>
                  <a:pt x="50510" y="58530"/>
                </a:lnTo>
                <a:lnTo>
                  <a:pt x="50310" y="58750"/>
                </a:lnTo>
                <a:lnTo>
                  <a:pt x="50170" y="58890"/>
                </a:lnTo>
                <a:lnTo>
                  <a:pt x="50130" y="58940"/>
                </a:lnTo>
                <a:lnTo>
                  <a:pt x="50100" y="58960"/>
                </a:lnTo>
                <a:lnTo>
                  <a:pt x="50080" y="58980"/>
                </a:lnTo>
                <a:lnTo>
                  <a:pt x="50040" y="59000"/>
                </a:lnTo>
                <a:lnTo>
                  <a:pt x="49890" y="59010"/>
                </a:lnTo>
                <a:lnTo>
                  <a:pt x="49830" y="59020"/>
                </a:lnTo>
                <a:lnTo>
                  <a:pt x="49720" y="59090"/>
                </a:lnTo>
                <a:lnTo>
                  <a:pt x="49600" y="59140"/>
                </a:lnTo>
                <a:lnTo>
                  <a:pt x="49480" y="59070"/>
                </a:lnTo>
                <a:lnTo>
                  <a:pt x="49370" y="58990"/>
                </a:lnTo>
                <a:lnTo>
                  <a:pt x="49280" y="59020"/>
                </a:lnTo>
                <a:lnTo>
                  <a:pt x="49180" y="59090"/>
                </a:lnTo>
                <a:lnTo>
                  <a:pt x="49020" y="59100"/>
                </a:lnTo>
                <a:lnTo>
                  <a:pt x="48880" y="59060"/>
                </a:lnTo>
                <a:lnTo>
                  <a:pt x="48470" y="58840"/>
                </a:lnTo>
                <a:lnTo>
                  <a:pt x="48360" y="58870"/>
                </a:lnTo>
                <a:lnTo>
                  <a:pt x="48260" y="58980"/>
                </a:lnTo>
                <a:lnTo>
                  <a:pt x="48140" y="59080"/>
                </a:lnTo>
                <a:lnTo>
                  <a:pt x="47990" y="59070"/>
                </a:lnTo>
                <a:lnTo>
                  <a:pt x="47940" y="59030"/>
                </a:lnTo>
                <a:lnTo>
                  <a:pt x="47910" y="58980"/>
                </a:lnTo>
                <a:lnTo>
                  <a:pt x="47880" y="58930"/>
                </a:lnTo>
                <a:lnTo>
                  <a:pt x="47820" y="58920"/>
                </a:lnTo>
                <a:lnTo>
                  <a:pt x="47740" y="58910"/>
                </a:lnTo>
                <a:lnTo>
                  <a:pt x="47620" y="58890"/>
                </a:lnTo>
                <a:lnTo>
                  <a:pt x="47500" y="58840"/>
                </a:lnTo>
                <a:lnTo>
                  <a:pt x="47440" y="58810"/>
                </a:lnTo>
                <a:lnTo>
                  <a:pt x="47380" y="58780"/>
                </a:lnTo>
                <a:lnTo>
                  <a:pt x="47310" y="58780"/>
                </a:lnTo>
                <a:lnTo>
                  <a:pt x="47230" y="58810"/>
                </a:lnTo>
                <a:lnTo>
                  <a:pt x="47080" y="58900"/>
                </a:lnTo>
                <a:lnTo>
                  <a:pt x="47000" y="58920"/>
                </a:lnTo>
                <a:lnTo>
                  <a:pt x="46880" y="58890"/>
                </a:lnTo>
                <a:lnTo>
                  <a:pt x="46740" y="58820"/>
                </a:lnTo>
                <a:lnTo>
                  <a:pt x="46480" y="58640"/>
                </a:lnTo>
                <a:lnTo>
                  <a:pt x="46370" y="58530"/>
                </a:lnTo>
                <a:lnTo>
                  <a:pt x="46310" y="58420"/>
                </a:lnTo>
                <a:lnTo>
                  <a:pt x="46330" y="58320"/>
                </a:lnTo>
                <a:lnTo>
                  <a:pt x="46480" y="58230"/>
                </a:lnTo>
                <a:lnTo>
                  <a:pt x="46430" y="58150"/>
                </a:lnTo>
                <a:lnTo>
                  <a:pt x="46360" y="57990"/>
                </a:lnTo>
                <a:lnTo>
                  <a:pt x="46310" y="57910"/>
                </a:lnTo>
                <a:lnTo>
                  <a:pt x="46410" y="57870"/>
                </a:lnTo>
                <a:lnTo>
                  <a:pt x="46450" y="57790"/>
                </a:lnTo>
                <a:lnTo>
                  <a:pt x="46440" y="57680"/>
                </a:lnTo>
                <a:lnTo>
                  <a:pt x="46390" y="57580"/>
                </a:lnTo>
                <a:lnTo>
                  <a:pt x="46320" y="57520"/>
                </a:lnTo>
                <a:lnTo>
                  <a:pt x="46130" y="57430"/>
                </a:lnTo>
                <a:lnTo>
                  <a:pt x="46050" y="57350"/>
                </a:lnTo>
                <a:lnTo>
                  <a:pt x="46010" y="57460"/>
                </a:lnTo>
                <a:lnTo>
                  <a:pt x="45950" y="57520"/>
                </a:lnTo>
                <a:lnTo>
                  <a:pt x="45790" y="57630"/>
                </a:lnTo>
                <a:lnTo>
                  <a:pt x="45640" y="57820"/>
                </a:lnTo>
                <a:lnTo>
                  <a:pt x="45600" y="57820"/>
                </a:lnTo>
                <a:lnTo>
                  <a:pt x="45580" y="57680"/>
                </a:lnTo>
                <a:lnTo>
                  <a:pt x="45550" y="57540"/>
                </a:lnTo>
                <a:lnTo>
                  <a:pt x="45470" y="57510"/>
                </a:lnTo>
                <a:lnTo>
                  <a:pt x="45360" y="57490"/>
                </a:lnTo>
                <a:lnTo>
                  <a:pt x="45250" y="57430"/>
                </a:lnTo>
                <a:lnTo>
                  <a:pt x="45200" y="57320"/>
                </a:lnTo>
                <a:lnTo>
                  <a:pt x="45170" y="57090"/>
                </a:lnTo>
                <a:lnTo>
                  <a:pt x="45100" y="56990"/>
                </a:lnTo>
                <a:lnTo>
                  <a:pt x="45050" y="56970"/>
                </a:lnTo>
                <a:lnTo>
                  <a:pt x="44930" y="56990"/>
                </a:lnTo>
                <a:lnTo>
                  <a:pt x="44890" y="56990"/>
                </a:lnTo>
                <a:lnTo>
                  <a:pt x="44840" y="56960"/>
                </a:lnTo>
                <a:lnTo>
                  <a:pt x="44760" y="56880"/>
                </a:lnTo>
                <a:lnTo>
                  <a:pt x="44720" y="56850"/>
                </a:lnTo>
                <a:lnTo>
                  <a:pt x="44310" y="56830"/>
                </a:lnTo>
                <a:lnTo>
                  <a:pt x="44000" y="56690"/>
                </a:lnTo>
                <a:lnTo>
                  <a:pt x="43860" y="56660"/>
                </a:lnTo>
                <a:lnTo>
                  <a:pt x="43810" y="56640"/>
                </a:lnTo>
                <a:lnTo>
                  <a:pt x="43770" y="56650"/>
                </a:lnTo>
                <a:lnTo>
                  <a:pt x="43710" y="56690"/>
                </a:lnTo>
                <a:lnTo>
                  <a:pt x="43670" y="56710"/>
                </a:lnTo>
                <a:lnTo>
                  <a:pt x="43610" y="56720"/>
                </a:lnTo>
                <a:lnTo>
                  <a:pt x="43560" y="56720"/>
                </a:lnTo>
                <a:lnTo>
                  <a:pt x="43510" y="56720"/>
                </a:lnTo>
                <a:lnTo>
                  <a:pt x="43350" y="56630"/>
                </a:lnTo>
                <a:lnTo>
                  <a:pt x="43220" y="56480"/>
                </a:lnTo>
                <a:lnTo>
                  <a:pt x="43370" y="56290"/>
                </a:lnTo>
                <a:lnTo>
                  <a:pt x="43400" y="56230"/>
                </a:lnTo>
                <a:lnTo>
                  <a:pt x="43410" y="56200"/>
                </a:lnTo>
                <a:lnTo>
                  <a:pt x="43430" y="56070"/>
                </a:lnTo>
                <a:lnTo>
                  <a:pt x="43440" y="56040"/>
                </a:lnTo>
                <a:lnTo>
                  <a:pt x="43460" y="55980"/>
                </a:lnTo>
                <a:lnTo>
                  <a:pt x="43510" y="55930"/>
                </a:lnTo>
                <a:lnTo>
                  <a:pt x="43560" y="55890"/>
                </a:lnTo>
                <a:lnTo>
                  <a:pt x="43600" y="55840"/>
                </a:lnTo>
                <a:lnTo>
                  <a:pt x="43640" y="55780"/>
                </a:lnTo>
                <a:lnTo>
                  <a:pt x="43650" y="55750"/>
                </a:lnTo>
                <a:lnTo>
                  <a:pt x="43660" y="55710"/>
                </a:lnTo>
                <a:lnTo>
                  <a:pt x="43680" y="55450"/>
                </a:lnTo>
                <a:lnTo>
                  <a:pt x="43680" y="55400"/>
                </a:lnTo>
                <a:lnTo>
                  <a:pt x="43640" y="55260"/>
                </a:lnTo>
                <a:lnTo>
                  <a:pt x="43630" y="55190"/>
                </a:lnTo>
                <a:lnTo>
                  <a:pt x="43620" y="55090"/>
                </a:lnTo>
                <a:lnTo>
                  <a:pt x="43600" y="55020"/>
                </a:lnTo>
                <a:lnTo>
                  <a:pt x="43470" y="54690"/>
                </a:lnTo>
                <a:lnTo>
                  <a:pt x="43410" y="54450"/>
                </a:lnTo>
                <a:lnTo>
                  <a:pt x="43380" y="54390"/>
                </a:lnTo>
                <a:lnTo>
                  <a:pt x="43360" y="54350"/>
                </a:lnTo>
                <a:lnTo>
                  <a:pt x="43330" y="54330"/>
                </a:lnTo>
                <a:lnTo>
                  <a:pt x="43320" y="54280"/>
                </a:lnTo>
                <a:lnTo>
                  <a:pt x="43310" y="54230"/>
                </a:lnTo>
                <a:lnTo>
                  <a:pt x="43330" y="54140"/>
                </a:lnTo>
                <a:lnTo>
                  <a:pt x="43340" y="54090"/>
                </a:lnTo>
                <a:lnTo>
                  <a:pt x="43360" y="54050"/>
                </a:lnTo>
                <a:lnTo>
                  <a:pt x="43370" y="54010"/>
                </a:lnTo>
                <a:lnTo>
                  <a:pt x="43380" y="53970"/>
                </a:lnTo>
                <a:lnTo>
                  <a:pt x="43360" y="53610"/>
                </a:lnTo>
                <a:lnTo>
                  <a:pt x="43370" y="53570"/>
                </a:lnTo>
                <a:lnTo>
                  <a:pt x="43390" y="53560"/>
                </a:lnTo>
                <a:lnTo>
                  <a:pt x="43400" y="53550"/>
                </a:lnTo>
                <a:lnTo>
                  <a:pt x="43500" y="53510"/>
                </a:lnTo>
                <a:lnTo>
                  <a:pt x="43530" y="53490"/>
                </a:lnTo>
                <a:lnTo>
                  <a:pt x="43550" y="53470"/>
                </a:lnTo>
                <a:lnTo>
                  <a:pt x="43550" y="53410"/>
                </a:lnTo>
                <a:lnTo>
                  <a:pt x="43550" y="53220"/>
                </a:lnTo>
                <a:lnTo>
                  <a:pt x="43570" y="53050"/>
                </a:lnTo>
                <a:lnTo>
                  <a:pt x="43560" y="52850"/>
                </a:lnTo>
                <a:lnTo>
                  <a:pt x="43560" y="52790"/>
                </a:lnTo>
                <a:lnTo>
                  <a:pt x="43540" y="52730"/>
                </a:lnTo>
                <a:lnTo>
                  <a:pt x="43480" y="52540"/>
                </a:lnTo>
                <a:lnTo>
                  <a:pt x="43460" y="52430"/>
                </a:lnTo>
                <a:lnTo>
                  <a:pt x="43400" y="52300"/>
                </a:lnTo>
                <a:lnTo>
                  <a:pt x="43390" y="52260"/>
                </a:lnTo>
                <a:lnTo>
                  <a:pt x="43380" y="52190"/>
                </a:lnTo>
                <a:lnTo>
                  <a:pt x="43370" y="52140"/>
                </a:lnTo>
                <a:lnTo>
                  <a:pt x="43320" y="52100"/>
                </a:lnTo>
                <a:lnTo>
                  <a:pt x="43280" y="52100"/>
                </a:lnTo>
                <a:lnTo>
                  <a:pt x="43250" y="52100"/>
                </a:lnTo>
                <a:lnTo>
                  <a:pt x="43140" y="52130"/>
                </a:lnTo>
                <a:lnTo>
                  <a:pt x="43080" y="52160"/>
                </a:lnTo>
                <a:lnTo>
                  <a:pt x="43000" y="52210"/>
                </a:lnTo>
                <a:lnTo>
                  <a:pt x="42970" y="52230"/>
                </a:lnTo>
                <a:lnTo>
                  <a:pt x="42930" y="52230"/>
                </a:lnTo>
                <a:lnTo>
                  <a:pt x="42900" y="52230"/>
                </a:lnTo>
                <a:lnTo>
                  <a:pt x="42870" y="52210"/>
                </a:lnTo>
                <a:lnTo>
                  <a:pt x="42840" y="52190"/>
                </a:lnTo>
                <a:lnTo>
                  <a:pt x="42790" y="52150"/>
                </a:lnTo>
                <a:lnTo>
                  <a:pt x="42730" y="52070"/>
                </a:lnTo>
                <a:lnTo>
                  <a:pt x="42610" y="51970"/>
                </a:lnTo>
                <a:lnTo>
                  <a:pt x="42560" y="51920"/>
                </a:lnTo>
                <a:lnTo>
                  <a:pt x="42550" y="51890"/>
                </a:lnTo>
                <a:lnTo>
                  <a:pt x="42490" y="51770"/>
                </a:lnTo>
                <a:lnTo>
                  <a:pt x="42410" y="51660"/>
                </a:lnTo>
                <a:lnTo>
                  <a:pt x="42350" y="51590"/>
                </a:lnTo>
                <a:lnTo>
                  <a:pt x="42330" y="51550"/>
                </a:lnTo>
                <a:lnTo>
                  <a:pt x="42320" y="51500"/>
                </a:lnTo>
                <a:lnTo>
                  <a:pt x="42330" y="51420"/>
                </a:lnTo>
                <a:lnTo>
                  <a:pt x="42350" y="51370"/>
                </a:lnTo>
                <a:lnTo>
                  <a:pt x="42380" y="51290"/>
                </a:lnTo>
                <a:lnTo>
                  <a:pt x="42380" y="51250"/>
                </a:lnTo>
                <a:lnTo>
                  <a:pt x="42370" y="51210"/>
                </a:lnTo>
                <a:lnTo>
                  <a:pt x="42340" y="51160"/>
                </a:lnTo>
                <a:lnTo>
                  <a:pt x="42300" y="51140"/>
                </a:lnTo>
                <a:lnTo>
                  <a:pt x="42160" y="51090"/>
                </a:lnTo>
                <a:lnTo>
                  <a:pt x="42130" y="51050"/>
                </a:lnTo>
                <a:lnTo>
                  <a:pt x="42100" y="51000"/>
                </a:lnTo>
                <a:lnTo>
                  <a:pt x="42070" y="50880"/>
                </a:lnTo>
                <a:lnTo>
                  <a:pt x="42040" y="50830"/>
                </a:lnTo>
                <a:lnTo>
                  <a:pt x="42010" y="50790"/>
                </a:lnTo>
                <a:lnTo>
                  <a:pt x="41900" y="50720"/>
                </a:lnTo>
                <a:lnTo>
                  <a:pt x="41870" y="50700"/>
                </a:lnTo>
                <a:lnTo>
                  <a:pt x="41850" y="50670"/>
                </a:lnTo>
                <a:lnTo>
                  <a:pt x="41830" y="50640"/>
                </a:lnTo>
                <a:lnTo>
                  <a:pt x="41720" y="50340"/>
                </a:lnTo>
                <a:lnTo>
                  <a:pt x="41670" y="50250"/>
                </a:lnTo>
                <a:lnTo>
                  <a:pt x="41650" y="50230"/>
                </a:lnTo>
                <a:lnTo>
                  <a:pt x="41630" y="50210"/>
                </a:lnTo>
                <a:lnTo>
                  <a:pt x="41600" y="50190"/>
                </a:lnTo>
                <a:lnTo>
                  <a:pt x="41500" y="50160"/>
                </a:lnTo>
                <a:lnTo>
                  <a:pt x="41460" y="50140"/>
                </a:lnTo>
                <a:lnTo>
                  <a:pt x="41450" y="50110"/>
                </a:lnTo>
                <a:lnTo>
                  <a:pt x="41440" y="50050"/>
                </a:lnTo>
                <a:lnTo>
                  <a:pt x="41470" y="49940"/>
                </a:lnTo>
                <a:lnTo>
                  <a:pt x="41500" y="49880"/>
                </a:lnTo>
                <a:lnTo>
                  <a:pt x="41560" y="49780"/>
                </a:lnTo>
                <a:lnTo>
                  <a:pt x="41570" y="49750"/>
                </a:lnTo>
                <a:lnTo>
                  <a:pt x="41580" y="49710"/>
                </a:lnTo>
                <a:lnTo>
                  <a:pt x="41580" y="49650"/>
                </a:lnTo>
                <a:lnTo>
                  <a:pt x="41540" y="49470"/>
                </a:lnTo>
                <a:lnTo>
                  <a:pt x="41530" y="49430"/>
                </a:lnTo>
                <a:lnTo>
                  <a:pt x="41500" y="49290"/>
                </a:lnTo>
                <a:lnTo>
                  <a:pt x="41470" y="48960"/>
                </a:lnTo>
                <a:lnTo>
                  <a:pt x="41450" y="48890"/>
                </a:lnTo>
                <a:lnTo>
                  <a:pt x="41430" y="48820"/>
                </a:lnTo>
                <a:lnTo>
                  <a:pt x="41420" y="48780"/>
                </a:lnTo>
                <a:lnTo>
                  <a:pt x="41430" y="48740"/>
                </a:lnTo>
                <a:lnTo>
                  <a:pt x="41470" y="48680"/>
                </a:lnTo>
                <a:lnTo>
                  <a:pt x="41530" y="48630"/>
                </a:lnTo>
                <a:lnTo>
                  <a:pt x="41580" y="48590"/>
                </a:lnTo>
                <a:lnTo>
                  <a:pt x="41690" y="48470"/>
                </a:lnTo>
                <a:lnTo>
                  <a:pt x="41700" y="48440"/>
                </a:lnTo>
                <a:lnTo>
                  <a:pt x="41750" y="48350"/>
                </a:lnTo>
                <a:lnTo>
                  <a:pt x="41780" y="48320"/>
                </a:lnTo>
                <a:lnTo>
                  <a:pt x="41800" y="48300"/>
                </a:lnTo>
                <a:lnTo>
                  <a:pt x="41890" y="48250"/>
                </a:lnTo>
                <a:lnTo>
                  <a:pt x="41910" y="48230"/>
                </a:lnTo>
                <a:lnTo>
                  <a:pt x="41930" y="48210"/>
                </a:lnTo>
                <a:lnTo>
                  <a:pt x="41960" y="48140"/>
                </a:lnTo>
                <a:lnTo>
                  <a:pt x="41980" y="48120"/>
                </a:lnTo>
                <a:lnTo>
                  <a:pt x="42000" y="48090"/>
                </a:lnTo>
                <a:lnTo>
                  <a:pt x="42030" y="48070"/>
                </a:lnTo>
                <a:lnTo>
                  <a:pt x="42140" y="48000"/>
                </a:lnTo>
                <a:lnTo>
                  <a:pt x="42160" y="47970"/>
                </a:lnTo>
                <a:lnTo>
                  <a:pt x="42180" y="47950"/>
                </a:lnTo>
                <a:lnTo>
                  <a:pt x="42200" y="47900"/>
                </a:lnTo>
                <a:lnTo>
                  <a:pt x="42240" y="47560"/>
                </a:lnTo>
                <a:lnTo>
                  <a:pt x="42150" y="46760"/>
                </a:lnTo>
                <a:lnTo>
                  <a:pt x="42150" y="46550"/>
                </a:lnTo>
                <a:lnTo>
                  <a:pt x="42160" y="46510"/>
                </a:lnTo>
                <a:lnTo>
                  <a:pt x="42170" y="46470"/>
                </a:lnTo>
                <a:lnTo>
                  <a:pt x="42190" y="46450"/>
                </a:lnTo>
                <a:lnTo>
                  <a:pt x="42260" y="46370"/>
                </a:lnTo>
                <a:lnTo>
                  <a:pt x="42260" y="46320"/>
                </a:lnTo>
                <a:lnTo>
                  <a:pt x="42230" y="46250"/>
                </a:lnTo>
                <a:lnTo>
                  <a:pt x="42050" y="45970"/>
                </a:lnTo>
                <a:lnTo>
                  <a:pt x="42010" y="45910"/>
                </a:lnTo>
                <a:lnTo>
                  <a:pt x="41900" y="45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