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Madagascar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ahaj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340" y="18220"/>
                </a:moveTo>
                <a:lnTo>
                  <a:pt x="57390" y="18180"/>
                </a:lnTo>
                <a:lnTo>
                  <a:pt x="57410" y="18160"/>
                </a:lnTo>
                <a:lnTo>
                  <a:pt x="57460" y="18120"/>
                </a:lnTo>
                <a:lnTo>
                  <a:pt x="57470" y="18090"/>
                </a:lnTo>
                <a:lnTo>
                  <a:pt x="57470" y="18060"/>
                </a:lnTo>
                <a:lnTo>
                  <a:pt x="57400" y="17960"/>
                </a:lnTo>
                <a:lnTo>
                  <a:pt x="57400" y="17930"/>
                </a:lnTo>
                <a:lnTo>
                  <a:pt x="57420" y="17900"/>
                </a:lnTo>
                <a:lnTo>
                  <a:pt x="57560" y="17870"/>
                </a:lnTo>
                <a:lnTo>
                  <a:pt x="57590" y="17850"/>
                </a:lnTo>
                <a:lnTo>
                  <a:pt x="57610" y="17840"/>
                </a:lnTo>
                <a:lnTo>
                  <a:pt x="57640" y="17810"/>
                </a:lnTo>
                <a:lnTo>
                  <a:pt x="57640" y="17800"/>
                </a:lnTo>
                <a:lnTo>
                  <a:pt x="57660" y="17780"/>
                </a:lnTo>
                <a:lnTo>
                  <a:pt x="57660" y="17750"/>
                </a:lnTo>
                <a:lnTo>
                  <a:pt x="57660" y="17720"/>
                </a:lnTo>
                <a:lnTo>
                  <a:pt x="57650" y="17680"/>
                </a:lnTo>
                <a:lnTo>
                  <a:pt x="57630" y="17610"/>
                </a:lnTo>
                <a:lnTo>
                  <a:pt x="57620" y="17580"/>
                </a:lnTo>
                <a:lnTo>
                  <a:pt x="57630" y="17550"/>
                </a:lnTo>
                <a:lnTo>
                  <a:pt x="57650" y="17520"/>
                </a:lnTo>
                <a:lnTo>
                  <a:pt x="57670" y="17510"/>
                </a:lnTo>
                <a:lnTo>
                  <a:pt x="57920" y="17390"/>
                </a:lnTo>
                <a:lnTo>
                  <a:pt x="57940" y="17380"/>
                </a:lnTo>
                <a:lnTo>
                  <a:pt x="58060" y="17270"/>
                </a:lnTo>
                <a:lnTo>
                  <a:pt x="58120" y="17240"/>
                </a:lnTo>
                <a:lnTo>
                  <a:pt x="58360" y="17130"/>
                </a:lnTo>
                <a:lnTo>
                  <a:pt x="58570" y="16980"/>
                </a:lnTo>
                <a:lnTo>
                  <a:pt x="58630" y="16950"/>
                </a:lnTo>
                <a:lnTo>
                  <a:pt x="58660" y="16940"/>
                </a:lnTo>
                <a:lnTo>
                  <a:pt x="58700" y="16930"/>
                </a:lnTo>
                <a:lnTo>
                  <a:pt x="58730" y="16950"/>
                </a:lnTo>
                <a:lnTo>
                  <a:pt x="58740" y="17010"/>
                </a:lnTo>
                <a:lnTo>
                  <a:pt x="58740" y="17050"/>
                </a:lnTo>
                <a:lnTo>
                  <a:pt x="58730" y="17080"/>
                </a:lnTo>
                <a:lnTo>
                  <a:pt x="58710" y="17110"/>
                </a:lnTo>
                <a:lnTo>
                  <a:pt x="58680" y="17160"/>
                </a:lnTo>
                <a:lnTo>
                  <a:pt x="58570" y="17290"/>
                </a:lnTo>
                <a:lnTo>
                  <a:pt x="58560" y="17310"/>
                </a:lnTo>
                <a:lnTo>
                  <a:pt x="58480" y="17420"/>
                </a:lnTo>
                <a:lnTo>
                  <a:pt x="58330" y="17540"/>
                </a:lnTo>
                <a:lnTo>
                  <a:pt x="58310" y="17560"/>
                </a:lnTo>
                <a:lnTo>
                  <a:pt x="58300" y="17590"/>
                </a:lnTo>
                <a:lnTo>
                  <a:pt x="58270" y="17740"/>
                </a:lnTo>
                <a:lnTo>
                  <a:pt x="58270" y="17820"/>
                </a:lnTo>
                <a:lnTo>
                  <a:pt x="58280" y="17870"/>
                </a:lnTo>
                <a:lnTo>
                  <a:pt x="58280" y="17900"/>
                </a:lnTo>
                <a:lnTo>
                  <a:pt x="58310" y="17930"/>
                </a:lnTo>
                <a:lnTo>
                  <a:pt x="58340" y="17950"/>
                </a:lnTo>
                <a:lnTo>
                  <a:pt x="58420" y="17970"/>
                </a:lnTo>
                <a:lnTo>
                  <a:pt x="58460" y="17960"/>
                </a:lnTo>
                <a:lnTo>
                  <a:pt x="58490" y="17940"/>
                </a:lnTo>
                <a:lnTo>
                  <a:pt x="58530" y="17890"/>
                </a:lnTo>
                <a:lnTo>
                  <a:pt x="58560" y="17870"/>
                </a:lnTo>
                <a:lnTo>
                  <a:pt x="58590" y="17860"/>
                </a:lnTo>
                <a:lnTo>
                  <a:pt x="58620" y="17870"/>
                </a:lnTo>
                <a:lnTo>
                  <a:pt x="58700" y="17960"/>
                </a:lnTo>
                <a:lnTo>
                  <a:pt x="58860" y="18170"/>
                </a:lnTo>
                <a:lnTo>
                  <a:pt x="58900" y="18200"/>
                </a:lnTo>
                <a:lnTo>
                  <a:pt x="59140" y="18340"/>
                </a:lnTo>
                <a:lnTo>
                  <a:pt x="59170" y="18360"/>
                </a:lnTo>
                <a:lnTo>
                  <a:pt x="59280" y="18460"/>
                </a:lnTo>
                <a:lnTo>
                  <a:pt x="59360" y="18510"/>
                </a:lnTo>
                <a:lnTo>
                  <a:pt x="59510" y="18590"/>
                </a:lnTo>
                <a:lnTo>
                  <a:pt x="59590" y="18610"/>
                </a:lnTo>
                <a:lnTo>
                  <a:pt x="59650" y="18620"/>
                </a:lnTo>
                <a:lnTo>
                  <a:pt x="59680" y="18610"/>
                </a:lnTo>
                <a:lnTo>
                  <a:pt x="59780" y="18570"/>
                </a:lnTo>
                <a:lnTo>
                  <a:pt x="59930" y="18550"/>
                </a:lnTo>
                <a:lnTo>
                  <a:pt x="60030" y="18510"/>
                </a:lnTo>
                <a:lnTo>
                  <a:pt x="60210" y="18430"/>
                </a:lnTo>
                <a:lnTo>
                  <a:pt x="60270" y="18390"/>
                </a:lnTo>
                <a:lnTo>
                  <a:pt x="60340" y="18330"/>
                </a:lnTo>
                <a:lnTo>
                  <a:pt x="60360" y="18310"/>
                </a:lnTo>
                <a:lnTo>
                  <a:pt x="60390" y="18300"/>
                </a:lnTo>
                <a:lnTo>
                  <a:pt x="60430" y="18290"/>
                </a:lnTo>
                <a:lnTo>
                  <a:pt x="60480" y="18310"/>
                </a:lnTo>
                <a:lnTo>
                  <a:pt x="60550" y="18360"/>
                </a:lnTo>
                <a:lnTo>
                  <a:pt x="60790" y="18630"/>
                </a:lnTo>
                <a:lnTo>
                  <a:pt x="60830" y="18660"/>
                </a:lnTo>
                <a:lnTo>
                  <a:pt x="60900" y="18700"/>
                </a:lnTo>
                <a:lnTo>
                  <a:pt x="61100" y="18760"/>
                </a:lnTo>
                <a:lnTo>
                  <a:pt x="61130" y="18780"/>
                </a:lnTo>
                <a:lnTo>
                  <a:pt x="61520" y="19090"/>
                </a:lnTo>
                <a:lnTo>
                  <a:pt x="61560" y="19110"/>
                </a:lnTo>
                <a:lnTo>
                  <a:pt x="61590" y="19120"/>
                </a:lnTo>
                <a:lnTo>
                  <a:pt x="61630" y="19120"/>
                </a:lnTo>
                <a:lnTo>
                  <a:pt x="61660" y="19120"/>
                </a:lnTo>
                <a:lnTo>
                  <a:pt x="61700" y="19110"/>
                </a:lnTo>
                <a:lnTo>
                  <a:pt x="61790" y="19070"/>
                </a:lnTo>
                <a:lnTo>
                  <a:pt x="61830" y="19060"/>
                </a:lnTo>
                <a:lnTo>
                  <a:pt x="61910" y="19060"/>
                </a:lnTo>
                <a:lnTo>
                  <a:pt x="61940" y="19060"/>
                </a:lnTo>
                <a:lnTo>
                  <a:pt x="61970" y="19050"/>
                </a:lnTo>
                <a:lnTo>
                  <a:pt x="62020" y="19010"/>
                </a:lnTo>
                <a:lnTo>
                  <a:pt x="62050" y="18990"/>
                </a:lnTo>
                <a:lnTo>
                  <a:pt x="62090" y="19000"/>
                </a:lnTo>
                <a:lnTo>
                  <a:pt x="62140" y="19030"/>
                </a:lnTo>
                <a:lnTo>
                  <a:pt x="62270" y="19240"/>
                </a:lnTo>
                <a:lnTo>
                  <a:pt x="62290" y="19270"/>
                </a:lnTo>
                <a:lnTo>
                  <a:pt x="62300" y="19350"/>
                </a:lnTo>
                <a:lnTo>
                  <a:pt x="62320" y="19380"/>
                </a:lnTo>
                <a:lnTo>
                  <a:pt x="62340" y="19400"/>
                </a:lnTo>
                <a:lnTo>
                  <a:pt x="62380" y="19400"/>
                </a:lnTo>
                <a:lnTo>
                  <a:pt x="62410" y="19380"/>
                </a:lnTo>
                <a:lnTo>
                  <a:pt x="62430" y="19350"/>
                </a:lnTo>
                <a:lnTo>
                  <a:pt x="62450" y="19320"/>
                </a:lnTo>
                <a:lnTo>
                  <a:pt x="62490" y="19280"/>
                </a:lnTo>
                <a:lnTo>
                  <a:pt x="62650" y="19170"/>
                </a:lnTo>
                <a:lnTo>
                  <a:pt x="62780" y="19120"/>
                </a:lnTo>
                <a:lnTo>
                  <a:pt x="62810" y="19110"/>
                </a:lnTo>
                <a:lnTo>
                  <a:pt x="62830" y="19080"/>
                </a:lnTo>
                <a:lnTo>
                  <a:pt x="63000" y="18850"/>
                </a:lnTo>
                <a:lnTo>
                  <a:pt x="63020" y="18820"/>
                </a:lnTo>
                <a:lnTo>
                  <a:pt x="63050" y="18810"/>
                </a:lnTo>
                <a:lnTo>
                  <a:pt x="63080" y="18790"/>
                </a:lnTo>
                <a:lnTo>
                  <a:pt x="63150" y="18780"/>
                </a:lnTo>
                <a:lnTo>
                  <a:pt x="63250" y="18740"/>
                </a:lnTo>
                <a:lnTo>
                  <a:pt x="63290" y="18740"/>
                </a:lnTo>
                <a:lnTo>
                  <a:pt x="63330" y="18760"/>
                </a:lnTo>
                <a:lnTo>
                  <a:pt x="63400" y="18810"/>
                </a:lnTo>
                <a:lnTo>
                  <a:pt x="63440" y="18830"/>
                </a:lnTo>
                <a:lnTo>
                  <a:pt x="63480" y="18840"/>
                </a:lnTo>
                <a:lnTo>
                  <a:pt x="63600" y="18860"/>
                </a:lnTo>
                <a:lnTo>
                  <a:pt x="63640" y="18870"/>
                </a:lnTo>
                <a:lnTo>
                  <a:pt x="63670" y="18880"/>
                </a:lnTo>
                <a:lnTo>
                  <a:pt x="64010" y="19070"/>
                </a:lnTo>
                <a:lnTo>
                  <a:pt x="64040" y="19080"/>
                </a:lnTo>
                <a:lnTo>
                  <a:pt x="64070" y="19070"/>
                </a:lnTo>
                <a:lnTo>
                  <a:pt x="64100" y="19080"/>
                </a:lnTo>
                <a:lnTo>
                  <a:pt x="64140" y="19110"/>
                </a:lnTo>
                <a:lnTo>
                  <a:pt x="64190" y="19210"/>
                </a:lnTo>
                <a:lnTo>
                  <a:pt x="64270" y="19470"/>
                </a:lnTo>
                <a:lnTo>
                  <a:pt x="64290" y="19500"/>
                </a:lnTo>
                <a:lnTo>
                  <a:pt x="64310" y="19530"/>
                </a:lnTo>
                <a:lnTo>
                  <a:pt x="64360" y="19580"/>
                </a:lnTo>
                <a:lnTo>
                  <a:pt x="64400" y="19620"/>
                </a:lnTo>
                <a:lnTo>
                  <a:pt x="64430" y="19690"/>
                </a:lnTo>
                <a:lnTo>
                  <a:pt x="64460" y="19730"/>
                </a:lnTo>
                <a:lnTo>
                  <a:pt x="64630" y="19860"/>
                </a:lnTo>
                <a:lnTo>
                  <a:pt x="64850" y="20090"/>
                </a:lnTo>
                <a:lnTo>
                  <a:pt x="65040" y="20220"/>
                </a:lnTo>
                <a:lnTo>
                  <a:pt x="65060" y="20240"/>
                </a:lnTo>
                <a:lnTo>
                  <a:pt x="65080" y="20270"/>
                </a:lnTo>
                <a:lnTo>
                  <a:pt x="65160" y="20430"/>
                </a:lnTo>
                <a:lnTo>
                  <a:pt x="65280" y="20580"/>
                </a:lnTo>
                <a:lnTo>
                  <a:pt x="65410" y="20690"/>
                </a:lnTo>
                <a:lnTo>
                  <a:pt x="65440" y="20710"/>
                </a:lnTo>
                <a:lnTo>
                  <a:pt x="65510" y="20730"/>
                </a:lnTo>
                <a:lnTo>
                  <a:pt x="65570" y="20760"/>
                </a:lnTo>
                <a:lnTo>
                  <a:pt x="65600" y="20780"/>
                </a:lnTo>
                <a:lnTo>
                  <a:pt x="65670" y="20840"/>
                </a:lnTo>
                <a:lnTo>
                  <a:pt x="65690" y="20860"/>
                </a:lnTo>
                <a:lnTo>
                  <a:pt x="65790" y="20900"/>
                </a:lnTo>
                <a:lnTo>
                  <a:pt x="65810" y="20920"/>
                </a:lnTo>
                <a:lnTo>
                  <a:pt x="65900" y="21010"/>
                </a:lnTo>
                <a:lnTo>
                  <a:pt x="65920" y="21040"/>
                </a:lnTo>
                <a:lnTo>
                  <a:pt x="65940" y="21080"/>
                </a:lnTo>
                <a:lnTo>
                  <a:pt x="65940" y="21140"/>
                </a:lnTo>
                <a:lnTo>
                  <a:pt x="65930" y="21180"/>
                </a:lnTo>
                <a:lnTo>
                  <a:pt x="65910" y="21210"/>
                </a:lnTo>
                <a:lnTo>
                  <a:pt x="65830" y="21260"/>
                </a:lnTo>
                <a:lnTo>
                  <a:pt x="65780" y="21300"/>
                </a:lnTo>
                <a:lnTo>
                  <a:pt x="65760" y="21330"/>
                </a:lnTo>
                <a:lnTo>
                  <a:pt x="65730" y="21390"/>
                </a:lnTo>
                <a:lnTo>
                  <a:pt x="65720" y="21420"/>
                </a:lnTo>
                <a:lnTo>
                  <a:pt x="65720" y="21460"/>
                </a:lnTo>
                <a:lnTo>
                  <a:pt x="65740" y="21490"/>
                </a:lnTo>
                <a:lnTo>
                  <a:pt x="65840" y="21590"/>
                </a:lnTo>
                <a:lnTo>
                  <a:pt x="65960" y="21750"/>
                </a:lnTo>
                <a:lnTo>
                  <a:pt x="66020" y="21810"/>
                </a:lnTo>
                <a:lnTo>
                  <a:pt x="66060" y="21880"/>
                </a:lnTo>
                <a:lnTo>
                  <a:pt x="66290" y="22400"/>
                </a:lnTo>
                <a:lnTo>
                  <a:pt x="66290" y="22430"/>
                </a:lnTo>
                <a:lnTo>
                  <a:pt x="66300" y="22460"/>
                </a:lnTo>
                <a:lnTo>
                  <a:pt x="66290" y="22500"/>
                </a:lnTo>
                <a:lnTo>
                  <a:pt x="66270" y="22560"/>
                </a:lnTo>
                <a:lnTo>
                  <a:pt x="66270" y="22600"/>
                </a:lnTo>
                <a:lnTo>
                  <a:pt x="66280" y="22630"/>
                </a:lnTo>
                <a:lnTo>
                  <a:pt x="66400" y="22950"/>
                </a:lnTo>
                <a:lnTo>
                  <a:pt x="66420" y="22990"/>
                </a:lnTo>
                <a:lnTo>
                  <a:pt x="66450" y="23030"/>
                </a:lnTo>
                <a:lnTo>
                  <a:pt x="66520" y="23100"/>
                </a:lnTo>
                <a:lnTo>
                  <a:pt x="66580" y="23140"/>
                </a:lnTo>
                <a:lnTo>
                  <a:pt x="66640" y="23170"/>
                </a:lnTo>
                <a:lnTo>
                  <a:pt x="66700" y="23200"/>
                </a:lnTo>
                <a:lnTo>
                  <a:pt x="67000" y="23610"/>
                </a:lnTo>
                <a:lnTo>
                  <a:pt x="67050" y="23690"/>
                </a:lnTo>
                <a:lnTo>
                  <a:pt x="67110" y="23920"/>
                </a:lnTo>
                <a:lnTo>
                  <a:pt x="67060" y="23910"/>
                </a:lnTo>
                <a:lnTo>
                  <a:pt x="67010" y="23930"/>
                </a:lnTo>
                <a:lnTo>
                  <a:pt x="66970" y="23950"/>
                </a:lnTo>
                <a:lnTo>
                  <a:pt x="66950" y="23960"/>
                </a:lnTo>
                <a:lnTo>
                  <a:pt x="66920" y="23980"/>
                </a:lnTo>
                <a:lnTo>
                  <a:pt x="66810" y="24140"/>
                </a:lnTo>
                <a:lnTo>
                  <a:pt x="66770" y="24180"/>
                </a:lnTo>
                <a:lnTo>
                  <a:pt x="66730" y="24200"/>
                </a:lnTo>
                <a:lnTo>
                  <a:pt x="66690" y="24200"/>
                </a:lnTo>
                <a:lnTo>
                  <a:pt x="66650" y="24190"/>
                </a:lnTo>
                <a:lnTo>
                  <a:pt x="66620" y="24180"/>
                </a:lnTo>
                <a:lnTo>
                  <a:pt x="66590" y="24170"/>
                </a:lnTo>
                <a:lnTo>
                  <a:pt x="66570" y="24160"/>
                </a:lnTo>
                <a:lnTo>
                  <a:pt x="66430" y="24060"/>
                </a:lnTo>
                <a:lnTo>
                  <a:pt x="66400" y="24040"/>
                </a:lnTo>
                <a:lnTo>
                  <a:pt x="66370" y="24030"/>
                </a:lnTo>
                <a:lnTo>
                  <a:pt x="66340" y="24050"/>
                </a:lnTo>
                <a:lnTo>
                  <a:pt x="66320" y="24080"/>
                </a:lnTo>
                <a:lnTo>
                  <a:pt x="66300" y="24150"/>
                </a:lnTo>
                <a:lnTo>
                  <a:pt x="66300" y="24200"/>
                </a:lnTo>
                <a:lnTo>
                  <a:pt x="66300" y="24250"/>
                </a:lnTo>
                <a:lnTo>
                  <a:pt x="66340" y="24390"/>
                </a:lnTo>
                <a:lnTo>
                  <a:pt x="66350" y="24470"/>
                </a:lnTo>
                <a:lnTo>
                  <a:pt x="66340" y="24550"/>
                </a:lnTo>
                <a:lnTo>
                  <a:pt x="66330" y="24590"/>
                </a:lnTo>
                <a:lnTo>
                  <a:pt x="66270" y="24730"/>
                </a:lnTo>
                <a:lnTo>
                  <a:pt x="66260" y="24780"/>
                </a:lnTo>
                <a:lnTo>
                  <a:pt x="66260" y="24820"/>
                </a:lnTo>
                <a:lnTo>
                  <a:pt x="66270" y="24850"/>
                </a:lnTo>
                <a:lnTo>
                  <a:pt x="66290" y="24900"/>
                </a:lnTo>
                <a:lnTo>
                  <a:pt x="66300" y="24930"/>
                </a:lnTo>
                <a:lnTo>
                  <a:pt x="66300" y="24960"/>
                </a:lnTo>
                <a:lnTo>
                  <a:pt x="66310" y="25050"/>
                </a:lnTo>
                <a:lnTo>
                  <a:pt x="66290" y="25170"/>
                </a:lnTo>
                <a:lnTo>
                  <a:pt x="66270" y="25210"/>
                </a:lnTo>
                <a:lnTo>
                  <a:pt x="66250" y="25240"/>
                </a:lnTo>
                <a:lnTo>
                  <a:pt x="66200" y="25280"/>
                </a:lnTo>
                <a:lnTo>
                  <a:pt x="66150" y="25300"/>
                </a:lnTo>
                <a:lnTo>
                  <a:pt x="66110" y="25300"/>
                </a:lnTo>
                <a:lnTo>
                  <a:pt x="66030" y="25300"/>
                </a:lnTo>
                <a:lnTo>
                  <a:pt x="65950" y="25290"/>
                </a:lnTo>
                <a:lnTo>
                  <a:pt x="65860" y="25250"/>
                </a:lnTo>
                <a:lnTo>
                  <a:pt x="65820" y="25240"/>
                </a:lnTo>
                <a:lnTo>
                  <a:pt x="65790" y="25240"/>
                </a:lnTo>
                <a:lnTo>
                  <a:pt x="65760" y="25260"/>
                </a:lnTo>
                <a:lnTo>
                  <a:pt x="65740" y="25290"/>
                </a:lnTo>
                <a:lnTo>
                  <a:pt x="65740" y="25350"/>
                </a:lnTo>
                <a:lnTo>
                  <a:pt x="65740" y="25400"/>
                </a:lnTo>
                <a:lnTo>
                  <a:pt x="65740" y="25430"/>
                </a:lnTo>
                <a:lnTo>
                  <a:pt x="65750" y="25460"/>
                </a:lnTo>
                <a:lnTo>
                  <a:pt x="65790" y="25520"/>
                </a:lnTo>
                <a:lnTo>
                  <a:pt x="65810" y="25550"/>
                </a:lnTo>
                <a:lnTo>
                  <a:pt x="65820" y="25580"/>
                </a:lnTo>
                <a:lnTo>
                  <a:pt x="65820" y="25620"/>
                </a:lnTo>
                <a:lnTo>
                  <a:pt x="65820" y="25660"/>
                </a:lnTo>
                <a:lnTo>
                  <a:pt x="65810" y="25700"/>
                </a:lnTo>
                <a:lnTo>
                  <a:pt x="65790" y="25770"/>
                </a:lnTo>
                <a:lnTo>
                  <a:pt x="65770" y="25800"/>
                </a:lnTo>
                <a:lnTo>
                  <a:pt x="65740" y="25840"/>
                </a:lnTo>
                <a:lnTo>
                  <a:pt x="65700" y="25880"/>
                </a:lnTo>
                <a:lnTo>
                  <a:pt x="65650" y="25890"/>
                </a:lnTo>
                <a:lnTo>
                  <a:pt x="65610" y="25880"/>
                </a:lnTo>
                <a:lnTo>
                  <a:pt x="65510" y="25850"/>
                </a:lnTo>
                <a:lnTo>
                  <a:pt x="65480" y="25850"/>
                </a:lnTo>
                <a:lnTo>
                  <a:pt x="65440" y="25850"/>
                </a:lnTo>
                <a:lnTo>
                  <a:pt x="65410" y="25870"/>
                </a:lnTo>
                <a:lnTo>
                  <a:pt x="65380" y="25890"/>
                </a:lnTo>
                <a:lnTo>
                  <a:pt x="65330" y="25950"/>
                </a:lnTo>
                <a:lnTo>
                  <a:pt x="65290" y="25970"/>
                </a:lnTo>
                <a:lnTo>
                  <a:pt x="65220" y="26000"/>
                </a:lnTo>
                <a:lnTo>
                  <a:pt x="65050" y="26110"/>
                </a:lnTo>
                <a:lnTo>
                  <a:pt x="65000" y="26120"/>
                </a:lnTo>
                <a:lnTo>
                  <a:pt x="64950" y="26130"/>
                </a:lnTo>
                <a:lnTo>
                  <a:pt x="64870" y="26120"/>
                </a:lnTo>
                <a:lnTo>
                  <a:pt x="64830" y="26120"/>
                </a:lnTo>
                <a:lnTo>
                  <a:pt x="64790" y="26130"/>
                </a:lnTo>
                <a:lnTo>
                  <a:pt x="64760" y="26140"/>
                </a:lnTo>
                <a:lnTo>
                  <a:pt x="64730" y="26150"/>
                </a:lnTo>
                <a:lnTo>
                  <a:pt x="64670" y="26190"/>
                </a:lnTo>
                <a:lnTo>
                  <a:pt x="64640" y="26210"/>
                </a:lnTo>
                <a:lnTo>
                  <a:pt x="64610" y="26240"/>
                </a:lnTo>
                <a:lnTo>
                  <a:pt x="64580" y="26290"/>
                </a:lnTo>
                <a:lnTo>
                  <a:pt x="64550" y="26330"/>
                </a:lnTo>
                <a:lnTo>
                  <a:pt x="64520" y="26350"/>
                </a:lnTo>
                <a:lnTo>
                  <a:pt x="64460" y="26380"/>
                </a:lnTo>
                <a:lnTo>
                  <a:pt x="64320" y="26420"/>
                </a:lnTo>
                <a:lnTo>
                  <a:pt x="64150" y="26510"/>
                </a:lnTo>
                <a:lnTo>
                  <a:pt x="64110" y="26520"/>
                </a:lnTo>
                <a:lnTo>
                  <a:pt x="64070" y="26530"/>
                </a:lnTo>
                <a:lnTo>
                  <a:pt x="64040" y="26530"/>
                </a:lnTo>
                <a:lnTo>
                  <a:pt x="63960" y="26520"/>
                </a:lnTo>
                <a:lnTo>
                  <a:pt x="63930" y="26520"/>
                </a:lnTo>
                <a:lnTo>
                  <a:pt x="63890" y="26530"/>
                </a:lnTo>
                <a:lnTo>
                  <a:pt x="63820" y="26540"/>
                </a:lnTo>
                <a:lnTo>
                  <a:pt x="63660" y="26570"/>
                </a:lnTo>
                <a:lnTo>
                  <a:pt x="63580" y="26580"/>
                </a:lnTo>
                <a:lnTo>
                  <a:pt x="63560" y="26610"/>
                </a:lnTo>
                <a:lnTo>
                  <a:pt x="63530" y="26650"/>
                </a:lnTo>
                <a:lnTo>
                  <a:pt x="63510" y="26740"/>
                </a:lnTo>
                <a:lnTo>
                  <a:pt x="63510" y="26800"/>
                </a:lnTo>
                <a:lnTo>
                  <a:pt x="63530" y="26840"/>
                </a:lnTo>
                <a:lnTo>
                  <a:pt x="63560" y="26900"/>
                </a:lnTo>
                <a:lnTo>
                  <a:pt x="63570" y="26930"/>
                </a:lnTo>
                <a:lnTo>
                  <a:pt x="63580" y="27010"/>
                </a:lnTo>
                <a:lnTo>
                  <a:pt x="63580" y="27050"/>
                </a:lnTo>
                <a:lnTo>
                  <a:pt x="63590" y="27090"/>
                </a:lnTo>
                <a:lnTo>
                  <a:pt x="63620" y="27140"/>
                </a:lnTo>
                <a:lnTo>
                  <a:pt x="63640" y="27170"/>
                </a:lnTo>
                <a:lnTo>
                  <a:pt x="63670" y="27190"/>
                </a:lnTo>
                <a:lnTo>
                  <a:pt x="63700" y="27210"/>
                </a:lnTo>
                <a:lnTo>
                  <a:pt x="63730" y="27220"/>
                </a:lnTo>
                <a:lnTo>
                  <a:pt x="63770" y="27230"/>
                </a:lnTo>
                <a:lnTo>
                  <a:pt x="63810" y="27230"/>
                </a:lnTo>
                <a:lnTo>
                  <a:pt x="63850" y="27220"/>
                </a:lnTo>
                <a:lnTo>
                  <a:pt x="63910" y="27200"/>
                </a:lnTo>
                <a:lnTo>
                  <a:pt x="63940" y="27210"/>
                </a:lnTo>
                <a:lnTo>
                  <a:pt x="63970" y="27220"/>
                </a:lnTo>
                <a:lnTo>
                  <a:pt x="64000" y="27240"/>
                </a:lnTo>
                <a:lnTo>
                  <a:pt x="64030" y="27260"/>
                </a:lnTo>
                <a:lnTo>
                  <a:pt x="64060" y="27270"/>
                </a:lnTo>
                <a:lnTo>
                  <a:pt x="64090" y="27270"/>
                </a:lnTo>
                <a:lnTo>
                  <a:pt x="64150" y="27250"/>
                </a:lnTo>
                <a:lnTo>
                  <a:pt x="64170" y="27250"/>
                </a:lnTo>
                <a:lnTo>
                  <a:pt x="64190" y="27270"/>
                </a:lnTo>
                <a:lnTo>
                  <a:pt x="64190" y="27300"/>
                </a:lnTo>
                <a:lnTo>
                  <a:pt x="64180" y="27350"/>
                </a:lnTo>
                <a:lnTo>
                  <a:pt x="64150" y="27400"/>
                </a:lnTo>
                <a:lnTo>
                  <a:pt x="64080" y="27480"/>
                </a:lnTo>
                <a:lnTo>
                  <a:pt x="63980" y="27580"/>
                </a:lnTo>
                <a:lnTo>
                  <a:pt x="63960" y="27610"/>
                </a:lnTo>
                <a:lnTo>
                  <a:pt x="63940" y="27660"/>
                </a:lnTo>
                <a:lnTo>
                  <a:pt x="63930" y="27740"/>
                </a:lnTo>
                <a:lnTo>
                  <a:pt x="63940" y="27790"/>
                </a:lnTo>
                <a:lnTo>
                  <a:pt x="63950" y="27830"/>
                </a:lnTo>
                <a:lnTo>
                  <a:pt x="63960" y="27860"/>
                </a:lnTo>
                <a:lnTo>
                  <a:pt x="63970" y="27890"/>
                </a:lnTo>
                <a:lnTo>
                  <a:pt x="63980" y="27930"/>
                </a:lnTo>
                <a:lnTo>
                  <a:pt x="63980" y="27970"/>
                </a:lnTo>
                <a:lnTo>
                  <a:pt x="63870" y="28770"/>
                </a:lnTo>
                <a:lnTo>
                  <a:pt x="63790" y="29060"/>
                </a:lnTo>
                <a:lnTo>
                  <a:pt x="63780" y="29130"/>
                </a:lnTo>
                <a:lnTo>
                  <a:pt x="63780" y="29170"/>
                </a:lnTo>
                <a:lnTo>
                  <a:pt x="63790" y="29210"/>
                </a:lnTo>
                <a:lnTo>
                  <a:pt x="63800" y="29250"/>
                </a:lnTo>
                <a:lnTo>
                  <a:pt x="63810" y="29280"/>
                </a:lnTo>
                <a:lnTo>
                  <a:pt x="63890" y="29380"/>
                </a:lnTo>
                <a:lnTo>
                  <a:pt x="63930" y="29440"/>
                </a:lnTo>
                <a:lnTo>
                  <a:pt x="63980" y="29560"/>
                </a:lnTo>
                <a:lnTo>
                  <a:pt x="64020" y="29700"/>
                </a:lnTo>
                <a:lnTo>
                  <a:pt x="64100" y="30070"/>
                </a:lnTo>
                <a:lnTo>
                  <a:pt x="64100" y="30150"/>
                </a:lnTo>
                <a:lnTo>
                  <a:pt x="64100" y="30200"/>
                </a:lnTo>
                <a:lnTo>
                  <a:pt x="64080" y="30260"/>
                </a:lnTo>
                <a:lnTo>
                  <a:pt x="64000" y="30420"/>
                </a:lnTo>
                <a:lnTo>
                  <a:pt x="63910" y="30540"/>
                </a:lnTo>
                <a:lnTo>
                  <a:pt x="63760" y="30710"/>
                </a:lnTo>
                <a:lnTo>
                  <a:pt x="63720" y="30760"/>
                </a:lnTo>
                <a:lnTo>
                  <a:pt x="63670" y="30850"/>
                </a:lnTo>
                <a:lnTo>
                  <a:pt x="63610" y="31040"/>
                </a:lnTo>
                <a:lnTo>
                  <a:pt x="63610" y="31060"/>
                </a:lnTo>
                <a:lnTo>
                  <a:pt x="63550" y="31280"/>
                </a:lnTo>
                <a:lnTo>
                  <a:pt x="63460" y="31490"/>
                </a:lnTo>
                <a:lnTo>
                  <a:pt x="63460" y="31550"/>
                </a:lnTo>
                <a:lnTo>
                  <a:pt x="63470" y="31590"/>
                </a:lnTo>
                <a:lnTo>
                  <a:pt x="63490" y="31610"/>
                </a:lnTo>
                <a:lnTo>
                  <a:pt x="63520" y="31630"/>
                </a:lnTo>
                <a:lnTo>
                  <a:pt x="64100" y="31900"/>
                </a:lnTo>
                <a:lnTo>
                  <a:pt x="64300" y="31940"/>
                </a:lnTo>
                <a:lnTo>
                  <a:pt x="64550" y="31950"/>
                </a:lnTo>
                <a:lnTo>
                  <a:pt x="64620" y="31970"/>
                </a:lnTo>
                <a:lnTo>
                  <a:pt x="64680" y="31990"/>
                </a:lnTo>
                <a:lnTo>
                  <a:pt x="64710" y="32010"/>
                </a:lnTo>
                <a:lnTo>
                  <a:pt x="64730" y="32040"/>
                </a:lnTo>
                <a:lnTo>
                  <a:pt x="64750" y="32070"/>
                </a:lnTo>
                <a:lnTo>
                  <a:pt x="64750" y="32110"/>
                </a:lnTo>
                <a:lnTo>
                  <a:pt x="64750" y="32140"/>
                </a:lnTo>
                <a:lnTo>
                  <a:pt x="64750" y="32220"/>
                </a:lnTo>
                <a:lnTo>
                  <a:pt x="64750" y="32250"/>
                </a:lnTo>
                <a:lnTo>
                  <a:pt x="64790" y="32350"/>
                </a:lnTo>
                <a:lnTo>
                  <a:pt x="64800" y="32380"/>
                </a:lnTo>
                <a:lnTo>
                  <a:pt x="64810" y="32420"/>
                </a:lnTo>
                <a:lnTo>
                  <a:pt x="64790" y="32480"/>
                </a:lnTo>
                <a:lnTo>
                  <a:pt x="64760" y="32550"/>
                </a:lnTo>
                <a:lnTo>
                  <a:pt x="64390" y="33240"/>
                </a:lnTo>
                <a:lnTo>
                  <a:pt x="64360" y="33320"/>
                </a:lnTo>
                <a:lnTo>
                  <a:pt x="64350" y="33390"/>
                </a:lnTo>
                <a:lnTo>
                  <a:pt x="64340" y="33420"/>
                </a:lnTo>
                <a:lnTo>
                  <a:pt x="64330" y="33470"/>
                </a:lnTo>
                <a:lnTo>
                  <a:pt x="64230" y="33610"/>
                </a:lnTo>
                <a:lnTo>
                  <a:pt x="64100" y="33710"/>
                </a:lnTo>
                <a:lnTo>
                  <a:pt x="63860" y="33840"/>
                </a:lnTo>
                <a:lnTo>
                  <a:pt x="63820" y="33850"/>
                </a:lnTo>
                <a:lnTo>
                  <a:pt x="63780" y="33860"/>
                </a:lnTo>
                <a:lnTo>
                  <a:pt x="63750" y="33860"/>
                </a:lnTo>
                <a:lnTo>
                  <a:pt x="63710" y="33870"/>
                </a:lnTo>
                <a:lnTo>
                  <a:pt x="63680" y="33910"/>
                </a:lnTo>
                <a:lnTo>
                  <a:pt x="63650" y="33990"/>
                </a:lnTo>
                <a:lnTo>
                  <a:pt x="63640" y="34050"/>
                </a:lnTo>
                <a:lnTo>
                  <a:pt x="63650" y="34130"/>
                </a:lnTo>
                <a:lnTo>
                  <a:pt x="63630" y="34200"/>
                </a:lnTo>
                <a:lnTo>
                  <a:pt x="63600" y="34270"/>
                </a:lnTo>
                <a:lnTo>
                  <a:pt x="63520" y="34410"/>
                </a:lnTo>
                <a:lnTo>
                  <a:pt x="63460" y="34560"/>
                </a:lnTo>
                <a:lnTo>
                  <a:pt x="63430" y="34610"/>
                </a:lnTo>
                <a:lnTo>
                  <a:pt x="63380" y="34660"/>
                </a:lnTo>
                <a:lnTo>
                  <a:pt x="63320" y="34710"/>
                </a:lnTo>
                <a:lnTo>
                  <a:pt x="63280" y="34750"/>
                </a:lnTo>
                <a:lnTo>
                  <a:pt x="63250" y="34790"/>
                </a:lnTo>
                <a:lnTo>
                  <a:pt x="63230" y="34860"/>
                </a:lnTo>
                <a:lnTo>
                  <a:pt x="63230" y="34900"/>
                </a:lnTo>
                <a:lnTo>
                  <a:pt x="63230" y="34940"/>
                </a:lnTo>
                <a:lnTo>
                  <a:pt x="63270" y="35000"/>
                </a:lnTo>
                <a:lnTo>
                  <a:pt x="63330" y="35080"/>
                </a:lnTo>
                <a:lnTo>
                  <a:pt x="63340" y="35100"/>
                </a:lnTo>
                <a:lnTo>
                  <a:pt x="63340" y="35140"/>
                </a:lnTo>
                <a:lnTo>
                  <a:pt x="63320" y="35170"/>
                </a:lnTo>
                <a:lnTo>
                  <a:pt x="63260" y="35200"/>
                </a:lnTo>
                <a:lnTo>
                  <a:pt x="63220" y="35210"/>
                </a:lnTo>
                <a:lnTo>
                  <a:pt x="62910" y="35270"/>
                </a:lnTo>
                <a:lnTo>
                  <a:pt x="62870" y="35260"/>
                </a:lnTo>
                <a:lnTo>
                  <a:pt x="62830" y="35260"/>
                </a:lnTo>
                <a:lnTo>
                  <a:pt x="62700" y="35210"/>
                </a:lnTo>
                <a:lnTo>
                  <a:pt x="62660" y="35200"/>
                </a:lnTo>
                <a:lnTo>
                  <a:pt x="62560" y="35220"/>
                </a:lnTo>
                <a:lnTo>
                  <a:pt x="62480" y="35220"/>
                </a:lnTo>
                <a:lnTo>
                  <a:pt x="62440" y="35220"/>
                </a:lnTo>
                <a:lnTo>
                  <a:pt x="62410" y="35230"/>
                </a:lnTo>
                <a:lnTo>
                  <a:pt x="62380" y="35250"/>
                </a:lnTo>
                <a:lnTo>
                  <a:pt x="61840" y="35620"/>
                </a:lnTo>
                <a:lnTo>
                  <a:pt x="61730" y="35730"/>
                </a:lnTo>
                <a:lnTo>
                  <a:pt x="61680" y="35770"/>
                </a:lnTo>
                <a:lnTo>
                  <a:pt x="61620" y="35810"/>
                </a:lnTo>
                <a:lnTo>
                  <a:pt x="61590" y="35820"/>
                </a:lnTo>
                <a:lnTo>
                  <a:pt x="61560" y="35830"/>
                </a:lnTo>
                <a:lnTo>
                  <a:pt x="61520" y="35830"/>
                </a:lnTo>
                <a:lnTo>
                  <a:pt x="61480" y="35820"/>
                </a:lnTo>
                <a:lnTo>
                  <a:pt x="61460" y="35800"/>
                </a:lnTo>
                <a:lnTo>
                  <a:pt x="61430" y="35780"/>
                </a:lnTo>
                <a:lnTo>
                  <a:pt x="61230" y="35480"/>
                </a:lnTo>
                <a:lnTo>
                  <a:pt x="61170" y="35360"/>
                </a:lnTo>
                <a:lnTo>
                  <a:pt x="61150" y="35290"/>
                </a:lnTo>
                <a:lnTo>
                  <a:pt x="61140" y="35210"/>
                </a:lnTo>
                <a:lnTo>
                  <a:pt x="61140" y="35130"/>
                </a:lnTo>
                <a:lnTo>
                  <a:pt x="61140" y="35090"/>
                </a:lnTo>
                <a:lnTo>
                  <a:pt x="61160" y="35010"/>
                </a:lnTo>
                <a:lnTo>
                  <a:pt x="61190" y="34950"/>
                </a:lnTo>
                <a:lnTo>
                  <a:pt x="61290" y="34780"/>
                </a:lnTo>
                <a:lnTo>
                  <a:pt x="61310" y="34710"/>
                </a:lnTo>
                <a:lnTo>
                  <a:pt x="61320" y="34680"/>
                </a:lnTo>
                <a:lnTo>
                  <a:pt x="61330" y="34640"/>
                </a:lnTo>
                <a:lnTo>
                  <a:pt x="61320" y="34600"/>
                </a:lnTo>
                <a:lnTo>
                  <a:pt x="61300" y="34570"/>
                </a:lnTo>
                <a:lnTo>
                  <a:pt x="61230" y="34510"/>
                </a:lnTo>
                <a:lnTo>
                  <a:pt x="61210" y="34480"/>
                </a:lnTo>
                <a:lnTo>
                  <a:pt x="61200" y="34460"/>
                </a:lnTo>
                <a:lnTo>
                  <a:pt x="61180" y="34420"/>
                </a:lnTo>
                <a:lnTo>
                  <a:pt x="61180" y="34390"/>
                </a:lnTo>
                <a:lnTo>
                  <a:pt x="61190" y="34310"/>
                </a:lnTo>
                <a:lnTo>
                  <a:pt x="61170" y="34160"/>
                </a:lnTo>
                <a:lnTo>
                  <a:pt x="61170" y="34120"/>
                </a:lnTo>
                <a:lnTo>
                  <a:pt x="61150" y="34090"/>
                </a:lnTo>
                <a:lnTo>
                  <a:pt x="61120" y="34030"/>
                </a:lnTo>
                <a:lnTo>
                  <a:pt x="61100" y="34000"/>
                </a:lnTo>
                <a:lnTo>
                  <a:pt x="61090" y="33900"/>
                </a:lnTo>
                <a:lnTo>
                  <a:pt x="61080" y="33880"/>
                </a:lnTo>
                <a:lnTo>
                  <a:pt x="61050" y="33860"/>
                </a:lnTo>
                <a:lnTo>
                  <a:pt x="61000" y="33820"/>
                </a:lnTo>
                <a:lnTo>
                  <a:pt x="60970" y="33800"/>
                </a:lnTo>
                <a:lnTo>
                  <a:pt x="60950" y="33770"/>
                </a:lnTo>
                <a:lnTo>
                  <a:pt x="60940" y="33700"/>
                </a:lnTo>
                <a:lnTo>
                  <a:pt x="60920" y="33680"/>
                </a:lnTo>
                <a:lnTo>
                  <a:pt x="60880" y="33630"/>
                </a:lnTo>
                <a:lnTo>
                  <a:pt x="60770" y="33550"/>
                </a:lnTo>
                <a:lnTo>
                  <a:pt x="60650" y="33490"/>
                </a:lnTo>
                <a:lnTo>
                  <a:pt x="60510" y="33450"/>
                </a:lnTo>
                <a:lnTo>
                  <a:pt x="60450" y="33420"/>
                </a:lnTo>
                <a:lnTo>
                  <a:pt x="60340" y="33350"/>
                </a:lnTo>
                <a:lnTo>
                  <a:pt x="60160" y="33120"/>
                </a:lnTo>
                <a:lnTo>
                  <a:pt x="60090" y="33050"/>
                </a:lnTo>
                <a:lnTo>
                  <a:pt x="60040" y="33020"/>
                </a:lnTo>
                <a:lnTo>
                  <a:pt x="60010" y="33010"/>
                </a:lnTo>
                <a:lnTo>
                  <a:pt x="59980" y="33000"/>
                </a:lnTo>
                <a:lnTo>
                  <a:pt x="59830" y="33030"/>
                </a:lnTo>
                <a:lnTo>
                  <a:pt x="59750" y="33030"/>
                </a:lnTo>
                <a:lnTo>
                  <a:pt x="59710" y="33030"/>
                </a:lnTo>
                <a:lnTo>
                  <a:pt x="59650" y="33050"/>
                </a:lnTo>
                <a:lnTo>
                  <a:pt x="59620" y="33050"/>
                </a:lnTo>
                <a:lnTo>
                  <a:pt x="59600" y="33030"/>
                </a:lnTo>
                <a:lnTo>
                  <a:pt x="59590" y="32990"/>
                </a:lnTo>
                <a:lnTo>
                  <a:pt x="59580" y="32870"/>
                </a:lnTo>
                <a:lnTo>
                  <a:pt x="59570" y="32830"/>
                </a:lnTo>
                <a:lnTo>
                  <a:pt x="59550" y="32810"/>
                </a:lnTo>
                <a:lnTo>
                  <a:pt x="59520" y="32790"/>
                </a:lnTo>
                <a:lnTo>
                  <a:pt x="59410" y="32770"/>
                </a:lnTo>
                <a:lnTo>
                  <a:pt x="59370" y="32760"/>
                </a:lnTo>
                <a:lnTo>
                  <a:pt x="59340" y="32740"/>
                </a:lnTo>
                <a:lnTo>
                  <a:pt x="59300" y="32700"/>
                </a:lnTo>
                <a:lnTo>
                  <a:pt x="59210" y="32650"/>
                </a:lnTo>
                <a:lnTo>
                  <a:pt x="59190" y="32620"/>
                </a:lnTo>
                <a:lnTo>
                  <a:pt x="59090" y="32500"/>
                </a:lnTo>
                <a:lnTo>
                  <a:pt x="59020" y="32430"/>
                </a:lnTo>
                <a:lnTo>
                  <a:pt x="59000" y="32410"/>
                </a:lnTo>
                <a:lnTo>
                  <a:pt x="58960" y="32400"/>
                </a:lnTo>
                <a:lnTo>
                  <a:pt x="58930" y="32400"/>
                </a:lnTo>
                <a:lnTo>
                  <a:pt x="58860" y="32410"/>
                </a:lnTo>
                <a:lnTo>
                  <a:pt x="58830" y="32410"/>
                </a:lnTo>
                <a:lnTo>
                  <a:pt x="58790" y="32410"/>
                </a:lnTo>
                <a:lnTo>
                  <a:pt x="58750" y="32400"/>
                </a:lnTo>
                <a:lnTo>
                  <a:pt x="58670" y="32390"/>
                </a:lnTo>
                <a:lnTo>
                  <a:pt x="58370" y="32450"/>
                </a:lnTo>
                <a:lnTo>
                  <a:pt x="58340" y="32460"/>
                </a:lnTo>
                <a:lnTo>
                  <a:pt x="58250" y="32510"/>
                </a:lnTo>
                <a:lnTo>
                  <a:pt x="58220" y="32520"/>
                </a:lnTo>
                <a:lnTo>
                  <a:pt x="58110" y="32540"/>
                </a:lnTo>
                <a:lnTo>
                  <a:pt x="58070" y="32550"/>
                </a:lnTo>
                <a:lnTo>
                  <a:pt x="58040" y="32570"/>
                </a:lnTo>
                <a:lnTo>
                  <a:pt x="58010" y="32580"/>
                </a:lnTo>
                <a:lnTo>
                  <a:pt x="57980" y="32590"/>
                </a:lnTo>
                <a:lnTo>
                  <a:pt x="57940" y="32590"/>
                </a:lnTo>
                <a:lnTo>
                  <a:pt x="57780" y="32580"/>
                </a:lnTo>
                <a:lnTo>
                  <a:pt x="57750" y="32580"/>
                </a:lnTo>
                <a:lnTo>
                  <a:pt x="57710" y="32560"/>
                </a:lnTo>
                <a:lnTo>
                  <a:pt x="57660" y="32530"/>
                </a:lnTo>
                <a:lnTo>
                  <a:pt x="57620" y="32520"/>
                </a:lnTo>
                <a:lnTo>
                  <a:pt x="57590" y="32510"/>
                </a:lnTo>
                <a:lnTo>
                  <a:pt x="57550" y="32520"/>
                </a:lnTo>
                <a:lnTo>
                  <a:pt x="57470" y="32520"/>
                </a:lnTo>
                <a:lnTo>
                  <a:pt x="57400" y="32500"/>
                </a:lnTo>
                <a:lnTo>
                  <a:pt x="57340" y="32470"/>
                </a:lnTo>
                <a:lnTo>
                  <a:pt x="57300" y="32460"/>
                </a:lnTo>
                <a:lnTo>
                  <a:pt x="57270" y="32460"/>
                </a:lnTo>
                <a:lnTo>
                  <a:pt x="57240" y="32470"/>
                </a:lnTo>
                <a:lnTo>
                  <a:pt x="57180" y="32500"/>
                </a:lnTo>
                <a:lnTo>
                  <a:pt x="57160" y="32510"/>
                </a:lnTo>
                <a:lnTo>
                  <a:pt x="57140" y="32520"/>
                </a:lnTo>
                <a:lnTo>
                  <a:pt x="57110" y="32510"/>
                </a:lnTo>
                <a:lnTo>
                  <a:pt x="57050" y="32480"/>
                </a:lnTo>
                <a:lnTo>
                  <a:pt x="57020" y="32470"/>
                </a:lnTo>
                <a:lnTo>
                  <a:pt x="57000" y="32480"/>
                </a:lnTo>
                <a:lnTo>
                  <a:pt x="56980" y="32520"/>
                </a:lnTo>
                <a:lnTo>
                  <a:pt x="56980" y="32600"/>
                </a:lnTo>
                <a:lnTo>
                  <a:pt x="56980" y="32640"/>
                </a:lnTo>
                <a:lnTo>
                  <a:pt x="56960" y="32690"/>
                </a:lnTo>
                <a:lnTo>
                  <a:pt x="56910" y="32740"/>
                </a:lnTo>
                <a:lnTo>
                  <a:pt x="56830" y="32800"/>
                </a:lnTo>
                <a:lnTo>
                  <a:pt x="56790" y="32840"/>
                </a:lnTo>
                <a:lnTo>
                  <a:pt x="56750" y="32890"/>
                </a:lnTo>
                <a:lnTo>
                  <a:pt x="56710" y="32990"/>
                </a:lnTo>
                <a:lnTo>
                  <a:pt x="56700" y="33040"/>
                </a:lnTo>
                <a:lnTo>
                  <a:pt x="56700" y="33090"/>
                </a:lnTo>
                <a:lnTo>
                  <a:pt x="56750" y="33320"/>
                </a:lnTo>
                <a:lnTo>
                  <a:pt x="56760" y="33400"/>
                </a:lnTo>
                <a:lnTo>
                  <a:pt x="56760" y="33460"/>
                </a:lnTo>
                <a:lnTo>
                  <a:pt x="56700" y="33850"/>
                </a:lnTo>
                <a:lnTo>
                  <a:pt x="56690" y="33900"/>
                </a:lnTo>
                <a:lnTo>
                  <a:pt x="56650" y="34000"/>
                </a:lnTo>
                <a:lnTo>
                  <a:pt x="56640" y="34040"/>
                </a:lnTo>
                <a:lnTo>
                  <a:pt x="56620" y="34190"/>
                </a:lnTo>
                <a:lnTo>
                  <a:pt x="56620" y="34320"/>
                </a:lnTo>
                <a:lnTo>
                  <a:pt x="56670" y="34620"/>
                </a:lnTo>
                <a:lnTo>
                  <a:pt x="56680" y="34660"/>
                </a:lnTo>
                <a:lnTo>
                  <a:pt x="56780" y="34830"/>
                </a:lnTo>
                <a:lnTo>
                  <a:pt x="56800" y="34900"/>
                </a:lnTo>
                <a:lnTo>
                  <a:pt x="56820" y="34970"/>
                </a:lnTo>
                <a:lnTo>
                  <a:pt x="56850" y="35130"/>
                </a:lnTo>
                <a:lnTo>
                  <a:pt x="56860" y="35370"/>
                </a:lnTo>
                <a:lnTo>
                  <a:pt x="56850" y="35410"/>
                </a:lnTo>
                <a:lnTo>
                  <a:pt x="56820" y="35470"/>
                </a:lnTo>
                <a:lnTo>
                  <a:pt x="56810" y="35520"/>
                </a:lnTo>
                <a:lnTo>
                  <a:pt x="56800" y="35570"/>
                </a:lnTo>
                <a:lnTo>
                  <a:pt x="56820" y="35630"/>
                </a:lnTo>
                <a:lnTo>
                  <a:pt x="56850" y="35710"/>
                </a:lnTo>
                <a:lnTo>
                  <a:pt x="56880" y="35770"/>
                </a:lnTo>
                <a:lnTo>
                  <a:pt x="56980" y="35850"/>
                </a:lnTo>
                <a:lnTo>
                  <a:pt x="57020" y="35910"/>
                </a:lnTo>
                <a:lnTo>
                  <a:pt x="57040" y="35930"/>
                </a:lnTo>
                <a:lnTo>
                  <a:pt x="57060" y="35950"/>
                </a:lnTo>
                <a:lnTo>
                  <a:pt x="57070" y="35980"/>
                </a:lnTo>
                <a:lnTo>
                  <a:pt x="57090" y="36050"/>
                </a:lnTo>
                <a:lnTo>
                  <a:pt x="57110" y="36080"/>
                </a:lnTo>
                <a:lnTo>
                  <a:pt x="57130" y="36100"/>
                </a:lnTo>
                <a:lnTo>
                  <a:pt x="57160" y="36130"/>
                </a:lnTo>
                <a:lnTo>
                  <a:pt x="57200" y="36170"/>
                </a:lnTo>
                <a:lnTo>
                  <a:pt x="57230" y="36190"/>
                </a:lnTo>
                <a:lnTo>
                  <a:pt x="57240" y="36220"/>
                </a:lnTo>
                <a:lnTo>
                  <a:pt x="57260" y="36260"/>
                </a:lnTo>
                <a:lnTo>
                  <a:pt x="57270" y="36380"/>
                </a:lnTo>
                <a:lnTo>
                  <a:pt x="57300" y="36410"/>
                </a:lnTo>
                <a:lnTo>
                  <a:pt x="57320" y="36440"/>
                </a:lnTo>
                <a:lnTo>
                  <a:pt x="57350" y="36460"/>
                </a:lnTo>
                <a:lnTo>
                  <a:pt x="57380" y="36480"/>
                </a:lnTo>
                <a:lnTo>
                  <a:pt x="57400" y="36500"/>
                </a:lnTo>
                <a:lnTo>
                  <a:pt x="57420" y="36530"/>
                </a:lnTo>
                <a:lnTo>
                  <a:pt x="57440" y="36590"/>
                </a:lnTo>
                <a:lnTo>
                  <a:pt x="57460" y="36620"/>
                </a:lnTo>
                <a:lnTo>
                  <a:pt x="57490" y="36640"/>
                </a:lnTo>
                <a:lnTo>
                  <a:pt x="57510" y="36650"/>
                </a:lnTo>
                <a:lnTo>
                  <a:pt x="57550" y="36670"/>
                </a:lnTo>
                <a:lnTo>
                  <a:pt x="57610" y="36700"/>
                </a:lnTo>
                <a:lnTo>
                  <a:pt x="57630" y="36720"/>
                </a:lnTo>
                <a:lnTo>
                  <a:pt x="57650" y="36760"/>
                </a:lnTo>
                <a:lnTo>
                  <a:pt x="57640" y="36820"/>
                </a:lnTo>
                <a:lnTo>
                  <a:pt x="57570" y="37030"/>
                </a:lnTo>
                <a:lnTo>
                  <a:pt x="57580" y="37060"/>
                </a:lnTo>
                <a:lnTo>
                  <a:pt x="57610" y="37090"/>
                </a:lnTo>
                <a:lnTo>
                  <a:pt x="57630" y="37140"/>
                </a:lnTo>
                <a:lnTo>
                  <a:pt x="57650" y="37200"/>
                </a:lnTo>
                <a:lnTo>
                  <a:pt x="57650" y="37360"/>
                </a:lnTo>
                <a:lnTo>
                  <a:pt x="57660" y="37390"/>
                </a:lnTo>
                <a:lnTo>
                  <a:pt x="57800" y="37600"/>
                </a:lnTo>
                <a:lnTo>
                  <a:pt x="57890" y="37690"/>
                </a:lnTo>
                <a:lnTo>
                  <a:pt x="58000" y="37760"/>
                </a:lnTo>
                <a:lnTo>
                  <a:pt x="58030" y="37780"/>
                </a:lnTo>
                <a:lnTo>
                  <a:pt x="58070" y="37780"/>
                </a:lnTo>
                <a:lnTo>
                  <a:pt x="58110" y="37790"/>
                </a:lnTo>
                <a:lnTo>
                  <a:pt x="58190" y="37780"/>
                </a:lnTo>
                <a:lnTo>
                  <a:pt x="58270" y="37790"/>
                </a:lnTo>
                <a:lnTo>
                  <a:pt x="58300" y="37810"/>
                </a:lnTo>
                <a:lnTo>
                  <a:pt x="58320" y="37840"/>
                </a:lnTo>
                <a:lnTo>
                  <a:pt x="58330" y="37900"/>
                </a:lnTo>
                <a:lnTo>
                  <a:pt x="58320" y="38010"/>
                </a:lnTo>
                <a:lnTo>
                  <a:pt x="58330" y="38070"/>
                </a:lnTo>
                <a:lnTo>
                  <a:pt x="58340" y="38120"/>
                </a:lnTo>
                <a:lnTo>
                  <a:pt x="58360" y="38160"/>
                </a:lnTo>
                <a:lnTo>
                  <a:pt x="58370" y="38210"/>
                </a:lnTo>
                <a:lnTo>
                  <a:pt x="58380" y="38300"/>
                </a:lnTo>
                <a:lnTo>
                  <a:pt x="58390" y="38350"/>
                </a:lnTo>
                <a:lnTo>
                  <a:pt x="58400" y="38390"/>
                </a:lnTo>
                <a:lnTo>
                  <a:pt x="58420" y="38420"/>
                </a:lnTo>
                <a:lnTo>
                  <a:pt x="58430" y="38450"/>
                </a:lnTo>
                <a:lnTo>
                  <a:pt x="58420" y="38520"/>
                </a:lnTo>
                <a:lnTo>
                  <a:pt x="58390" y="38610"/>
                </a:lnTo>
                <a:lnTo>
                  <a:pt x="58250" y="38860"/>
                </a:lnTo>
                <a:lnTo>
                  <a:pt x="58210" y="38910"/>
                </a:lnTo>
                <a:lnTo>
                  <a:pt x="58170" y="38950"/>
                </a:lnTo>
                <a:lnTo>
                  <a:pt x="58140" y="38980"/>
                </a:lnTo>
                <a:lnTo>
                  <a:pt x="58130" y="39020"/>
                </a:lnTo>
                <a:lnTo>
                  <a:pt x="58140" y="39090"/>
                </a:lnTo>
                <a:lnTo>
                  <a:pt x="58170" y="39210"/>
                </a:lnTo>
                <a:lnTo>
                  <a:pt x="58150" y="39260"/>
                </a:lnTo>
                <a:lnTo>
                  <a:pt x="58120" y="39320"/>
                </a:lnTo>
                <a:lnTo>
                  <a:pt x="58040" y="39440"/>
                </a:lnTo>
                <a:lnTo>
                  <a:pt x="58000" y="39500"/>
                </a:lnTo>
                <a:lnTo>
                  <a:pt x="57940" y="39560"/>
                </a:lnTo>
                <a:lnTo>
                  <a:pt x="57920" y="39600"/>
                </a:lnTo>
                <a:lnTo>
                  <a:pt x="57900" y="39650"/>
                </a:lnTo>
                <a:lnTo>
                  <a:pt x="57840" y="39930"/>
                </a:lnTo>
                <a:lnTo>
                  <a:pt x="57820" y="39980"/>
                </a:lnTo>
                <a:lnTo>
                  <a:pt x="57780" y="40030"/>
                </a:lnTo>
                <a:lnTo>
                  <a:pt x="57700" y="40090"/>
                </a:lnTo>
                <a:lnTo>
                  <a:pt x="57680" y="40120"/>
                </a:lnTo>
                <a:lnTo>
                  <a:pt x="57680" y="40170"/>
                </a:lnTo>
                <a:lnTo>
                  <a:pt x="57690" y="40230"/>
                </a:lnTo>
                <a:lnTo>
                  <a:pt x="57710" y="40270"/>
                </a:lnTo>
                <a:lnTo>
                  <a:pt x="57740" y="40290"/>
                </a:lnTo>
                <a:lnTo>
                  <a:pt x="57850" y="40300"/>
                </a:lnTo>
                <a:lnTo>
                  <a:pt x="57880" y="40320"/>
                </a:lnTo>
                <a:lnTo>
                  <a:pt x="57890" y="40350"/>
                </a:lnTo>
                <a:lnTo>
                  <a:pt x="57880" y="40400"/>
                </a:lnTo>
                <a:lnTo>
                  <a:pt x="57870" y="40460"/>
                </a:lnTo>
                <a:lnTo>
                  <a:pt x="57870" y="40550"/>
                </a:lnTo>
                <a:lnTo>
                  <a:pt x="57870" y="40580"/>
                </a:lnTo>
                <a:lnTo>
                  <a:pt x="57820" y="40620"/>
                </a:lnTo>
                <a:lnTo>
                  <a:pt x="57760" y="40670"/>
                </a:lnTo>
                <a:lnTo>
                  <a:pt x="57730" y="40700"/>
                </a:lnTo>
                <a:lnTo>
                  <a:pt x="57710" y="40750"/>
                </a:lnTo>
                <a:lnTo>
                  <a:pt x="57690" y="40830"/>
                </a:lnTo>
                <a:lnTo>
                  <a:pt x="57690" y="40980"/>
                </a:lnTo>
                <a:lnTo>
                  <a:pt x="57680" y="41020"/>
                </a:lnTo>
                <a:lnTo>
                  <a:pt x="57660" y="41050"/>
                </a:lnTo>
                <a:lnTo>
                  <a:pt x="57590" y="41070"/>
                </a:lnTo>
                <a:lnTo>
                  <a:pt x="57570" y="41110"/>
                </a:lnTo>
                <a:lnTo>
                  <a:pt x="57540" y="41210"/>
                </a:lnTo>
                <a:lnTo>
                  <a:pt x="57530" y="41450"/>
                </a:lnTo>
                <a:lnTo>
                  <a:pt x="57500" y="41650"/>
                </a:lnTo>
                <a:lnTo>
                  <a:pt x="57480" y="41700"/>
                </a:lnTo>
                <a:lnTo>
                  <a:pt x="57450" y="41740"/>
                </a:lnTo>
                <a:lnTo>
                  <a:pt x="57380" y="41810"/>
                </a:lnTo>
                <a:lnTo>
                  <a:pt x="57330" y="41820"/>
                </a:lnTo>
                <a:lnTo>
                  <a:pt x="57290" y="41830"/>
                </a:lnTo>
                <a:lnTo>
                  <a:pt x="57250" y="41820"/>
                </a:lnTo>
                <a:lnTo>
                  <a:pt x="57220" y="41830"/>
                </a:lnTo>
                <a:lnTo>
                  <a:pt x="57180" y="41830"/>
                </a:lnTo>
                <a:lnTo>
                  <a:pt x="57160" y="41840"/>
                </a:lnTo>
                <a:lnTo>
                  <a:pt x="57140" y="41850"/>
                </a:lnTo>
                <a:lnTo>
                  <a:pt x="57120" y="41870"/>
                </a:lnTo>
                <a:lnTo>
                  <a:pt x="57100" y="41900"/>
                </a:lnTo>
                <a:lnTo>
                  <a:pt x="57080" y="41950"/>
                </a:lnTo>
                <a:lnTo>
                  <a:pt x="57070" y="42040"/>
                </a:lnTo>
                <a:lnTo>
                  <a:pt x="57070" y="42140"/>
                </a:lnTo>
                <a:lnTo>
                  <a:pt x="57070" y="42180"/>
                </a:lnTo>
                <a:lnTo>
                  <a:pt x="57050" y="42230"/>
                </a:lnTo>
                <a:lnTo>
                  <a:pt x="57010" y="42290"/>
                </a:lnTo>
                <a:lnTo>
                  <a:pt x="56940" y="42360"/>
                </a:lnTo>
                <a:lnTo>
                  <a:pt x="56920" y="42390"/>
                </a:lnTo>
                <a:lnTo>
                  <a:pt x="56910" y="42430"/>
                </a:lnTo>
                <a:lnTo>
                  <a:pt x="56900" y="42510"/>
                </a:lnTo>
                <a:lnTo>
                  <a:pt x="56910" y="42560"/>
                </a:lnTo>
                <a:lnTo>
                  <a:pt x="56920" y="42640"/>
                </a:lnTo>
                <a:lnTo>
                  <a:pt x="56910" y="42710"/>
                </a:lnTo>
                <a:lnTo>
                  <a:pt x="56740" y="43020"/>
                </a:lnTo>
                <a:lnTo>
                  <a:pt x="56530" y="43310"/>
                </a:lnTo>
                <a:lnTo>
                  <a:pt x="56180" y="43390"/>
                </a:lnTo>
                <a:lnTo>
                  <a:pt x="56000" y="43460"/>
                </a:lnTo>
                <a:lnTo>
                  <a:pt x="55100" y="43630"/>
                </a:lnTo>
                <a:lnTo>
                  <a:pt x="54850" y="43640"/>
                </a:lnTo>
                <a:lnTo>
                  <a:pt x="54700" y="43620"/>
                </a:lnTo>
                <a:lnTo>
                  <a:pt x="54640" y="43570"/>
                </a:lnTo>
                <a:lnTo>
                  <a:pt x="54560" y="43440"/>
                </a:lnTo>
                <a:lnTo>
                  <a:pt x="54520" y="43380"/>
                </a:lnTo>
                <a:lnTo>
                  <a:pt x="54430" y="43350"/>
                </a:lnTo>
                <a:lnTo>
                  <a:pt x="54220" y="43390"/>
                </a:lnTo>
                <a:lnTo>
                  <a:pt x="53950" y="43350"/>
                </a:lnTo>
                <a:lnTo>
                  <a:pt x="53780" y="43300"/>
                </a:lnTo>
                <a:lnTo>
                  <a:pt x="53680" y="43250"/>
                </a:lnTo>
                <a:lnTo>
                  <a:pt x="53620" y="43190"/>
                </a:lnTo>
                <a:lnTo>
                  <a:pt x="53590" y="43130"/>
                </a:lnTo>
                <a:lnTo>
                  <a:pt x="53550" y="43080"/>
                </a:lnTo>
                <a:lnTo>
                  <a:pt x="53500" y="43040"/>
                </a:lnTo>
                <a:lnTo>
                  <a:pt x="53320" y="42940"/>
                </a:lnTo>
                <a:lnTo>
                  <a:pt x="53270" y="42900"/>
                </a:lnTo>
                <a:lnTo>
                  <a:pt x="53230" y="42850"/>
                </a:lnTo>
                <a:lnTo>
                  <a:pt x="53180" y="42720"/>
                </a:lnTo>
                <a:lnTo>
                  <a:pt x="53170" y="42650"/>
                </a:lnTo>
                <a:lnTo>
                  <a:pt x="53170" y="42600"/>
                </a:lnTo>
                <a:lnTo>
                  <a:pt x="53170" y="42540"/>
                </a:lnTo>
                <a:lnTo>
                  <a:pt x="53110" y="42490"/>
                </a:lnTo>
                <a:lnTo>
                  <a:pt x="52990" y="42430"/>
                </a:lnTo>
                <a:lnTo>
                  <a:pt x="52720" y="42340"/>
                </a:lnTo>
                <a:lnTo>
                  <a:pt x="52550" y="42310"/>
                </a:lnTo>
                <a:lnTo>
                  <a:pt x="52410" y="42310"/>
                </a:lnTo>
                <a:lnTo>
                  <a:pt x="52250" y="42330"/>
                </a:lnTo>
                <a:lnTo>
                  <a:pt x="52150" y="42350"/>
                </a:lnTo>
                <a:lnTo>
                  <a:pt x="52080" y="42390"/>
                </a:lnTo>
                <a:lnTo>
                  <a:pt x="51870" y="42550"/>
                </a:lnTo>
                <a:lnTo>
                  <a:pt x="51810" y="42570"/>
                </a:lnTo>
                <a:lnTo>
                  <a:pt x="51570" y="42610"/>
                </a:lnTo>
                <a:lnTo>
                  <a:pt x="51500" y="42630"/>
                </a:lnTo>
                <a:lnTo>
                  <a:pt x="51440" y="42660"/>
                </a:lnTo>
                <a:lnTo>
                  <a:pt x="51340" y="42750"/>
                </a:lnTo>
                <a:lnTo>
                  <a:pt x="51310" y="42800"/>
                </a:lnTo>
                <a:lnTo>
                  <a:pt x="51240" y="42920"/>
                </a:lnTo>
                <a:lnTo>
                  <a:pt x="51200" y="42970"/>
                </a:lnTo>
                <a:lnTo>
                  <a:pt x="51140" y="42990"/>
                </a:lnTo>
                <a:lnTo>
                  <a:pt x="51070" y="42900"/>
                </a:lnTo>
                <a:lnTo>
                  <a:pt x="51000" y="42850"/>
                </a:lnTo>
                <a:lnTo>
                  <a:pt x="50870" y="42800"/>
                </a:lnTo>
                <a:lnTo>
                  <a:pt x="50690" y="42780"/>
                </a:lnTo>
                <a:lnTo>
                  <a:pt x="50370" y="42780"/>
                </a:lnTo>
                <a:lnTo>
                  <a:pt x="50290" y="42740"/>
                </a:lnTo>
                <a:lnTo>
                  <a:pt x="50270" y="42690"/>
                </a:lnTo>
                <a:lnTo>
                  <a:pt x="50290" y="42550"/>
                </a:lnTo>
                <a:lnTo>
                  <a:pt x="50290" y="42480"/>
                </a:lnTo>
                <a:lnTo>
                  <a:pt x="50280" y="42410"/>
                </a:lnTo>
                <a:lnTo>
                  <a:pt x="50210" y="42200"/>
                </a:lnTo>
                <a:lnTo>
                  <a:pt x="50170" y="42140"/>
                </a:lnTo>
                <a:lnTo>
                  <a:pt x="50120" y="42130"/>
                </a:lnTo>
                <a:lnTo>
                  <a:pt x="50060" y="42140"/>
                </a:lnTo>
                <a:lnTo>
                  <a:pt x="49980" y="42140"/>
                </a:lnTo>
                <a:lnTo>
                  <a:pt x="49880" y="42190"/>
                </a:lnTo>
                <a:lnTo>
                  <a:pt x="49800" y="42210"/>
                </a:lnTo>
                <a:lnTo>
                  <a:pt x="49540" y="42190"/>
                </a:lnTo>
                <a:lnTo>
                  <a:pt x="49310" y="42150"/>
                </a:lnTo>
                <a:lnTo>
                  <a:pt x="49180" y="42140"/>
                </a:lnTo>
                <a:lnTo>
                  <a:pt x="49080" y="42150"/>
                </a:lnTo>
                <a:lnTo>
                  <a:pt x="48700" y="42250"/>
                </a:lnTo>
                <a:lnTo>
                  <a:pt x="48290" y="42280"/>
                </a:lnTo>
                <a:lnTo>
                  <a:pt x="48190" y="42270"/>
                </a:lnTo>
                <a:lnTo>
                  <a:pt x="48110" y="42250"/>
                </a:lnTo>
                <a:lnTo>
                  <a:pt x="48040" y="42210"/>
                </a:lnTo>
                <a:lnTo>
                  <a:pt x="47990" y="42230"/>
                </a:lnTo>
                <a:lnTo>
                  <a:pt x="47900" y="42320"/>
                </a:lnTo>
                <a:lnTo>
                  <a:pt x="47780" y="42380"/>
                </a:lnTo>
                <a:lnTo>
                  <a:pt x="47680" y="42460"/>
                </a:lnTo>
                <a:lnTo>
                  <a:pt x="47620" y="42490"/>
                </a:lnTo>
                <a:lnTo>
                  <a:pt x="47500" y="42520"/>
                </a:lnTo>
                <a:lnTo>
                  <a:pt x="47430" y="42540"/>
                </a:lnTo>
                <a:lnTo>
                  <a:pt x="47380" y="42570"/>
                </a:lnTo>
                <a:lnTo>
                  <a:pt x="47300" y="42600"/>
                </a:lnTo>
                <a:lnTo>
                  <a:pt x="47190" y="42620"/>
                </a:lnTo>
                <a:lnTo>
                  <a:pt x="47020" y="42640"/>
                </a:lnTo>
                <a:lnTo>
                  <a:pt x="46920" y="42670"/>
                </a:lnTo>
                <a:lnTo>
                  <a:pt x="46860" y="42720"/>
                </a:lnTo>
                <a:lnTo>
                  <a:pt x="46840" y="42770"/>
                </a:lnTo>
                <a:lnTo>
                  <a:pt x="46790" y="42820"/>
                </a:lnTo>
                <a:lnTo>
                  <a:pt x="46730" y="42840"/>
                </a:lnTo>
                <a:lnTo>
                  <a:pt x="46560" y="42890"/>
                </a:lnTo>
                <a:lnTo>
                  <a:pt x="46430" y="42910"/>
                </a:lnTo>
                <a:lnTo>
                  <a:pt x="46340" y="42930"/>
                </a:lnTo>
                <a:lnTo>
                  <a:pt x="46140" y="43060"/>
                </a:lnTo>
                <a:lnTo>
                  <a:pt x="46080" y="43090"/>
                </a:lnTo>
                <a:lnTo>
                  <a:pt x="46020" y="43090"/>
                </a:lnTo>
                <a:lnTo>
                  <a:pt x="45940" y="43080"/>
                </a:lnTo>
                <a:lnTo>
                  <a:pt x="45870" y="43110"/>
                </a:lnTo>
                <a:lnTo>
                  <a:pt x="45810" y="43150"/>
                </a:lnTo>
                <a:lnTo>
                  <a:pt x="45680" y="43190"/>
                </a:lnTo>
                <a:lnTo>
                  <a:pt x="45600" y="43190"/>
                </a:lnTo>
                <a:lnTo>
                  <a:pt x="45560" y="43140"/>
                </a:lnTo>
                <a:lnTo>
                  <a:pt x="45550" y="43020"/>
                </a:lnTo>
                <a:lnTo>
                  <a:pt x="45520" y="42960"/>
                </a:lnTo>
                <a:lnTo>
                  <a:pt x="45470" y="42960"/>
                </a:lnTo>
                <a:lnTo>
                  <a:pt x="45340" y="43020"/>
                </a:lnTo>
                <a:lnTo>
                  <a:pt x="45240" y="43050"/>
                </a:lnTo>
                <a:lnTo>
                  <a:pt x="45160" y="43040"/>
                </a:lnTo>
                <a:lnTo>
                  <a:pt x="45090" y="43020"/>
                </a:lnTo>
                <a:lnTo>
                  <a:pt x="45020" y="42980"/>
                </a:lnTo>
                <a:lnTo>
                  <a:pt x="44940" y="42950"/>
                </a:lnTo>
                <a:lnTo>
                  <a:pt x="44690" y="42890"/>
                </a:lnTo>
                <a:lnTo>
                  <a:pt x="44620" y="42870"/>
                </a:lnTo>
                <a:lnTo>
                  <a:pt x="44580" y="42830"/>
                </a:lnTo>
                <a:lnTo>
                  <a:pt x="44510" y="42760"/>
                </a:lnTo>
                <a:lnTo>
                  <a:pt x="44460" y="42730"/>
                </a:lnTo>
                <a:lnTo>
                  <a:pt x="44380" y="42720"/>
                </a:lnTo>
                <a:lnTo>
                  <a:pt x="44330" y="42780"/>
                </a:lnTo>
                <a:lnTo>
                  <a:pt x="44290" y="42840"/>
                </a:lnTo>
                <a:lnTo>
                  <a:pt x="44260" y="42920"/>
                </a:lnTo>
                <a:lnTo>
                  <a:pt x="44250" y="42980"/>
                </a:lnTo>
                <a:lnTo>
                  <a:pt x="44240" y="43050"/>
                </a:lnTo>
                <a:lnTo>
                  <a:pt x="44250" y="43170"/>
                </a:lnTo>
                <a:lnTo>
                  <a:pt x="44260" y="43230"/>
                </a:lnTo>
                <a:lnTo>
                  <a:pt x="44240" y="43290"/>
                </a:lnTo>
                <a:lnTo>
                  <a:pt x="44140" y="43530"/>
                </a:lnTo>
                <a:lnTo>
                  <a:pt x="44130" y="43590"/>
                </a:lnTo>
                <a:lnTo>
                  <a:pt x="44110" y="43720"/>
                </a:lnTo>
                <a:lnTo>
                  <a:pt x="44090" y="43770"/>
                </a:lnTo>
                <a:lnTo>
                  <a:pt x="43910" y="43960"/>
                </a:lnTo>
                <a:lnTo>
                  <a:pt x="43870" y="44010"/>
                </a:lnTo>
                <a:lnTo>
                  <a:pt x="43820" y="44120"/>
                </a:lnTo>
                <a:lnTo>
                  <a:pt x="43740" y="44440"/>
                </a:lnTo>
                <a:lnTo>
                  <a:pt x="43720" y="44580"/>
                </a:lnTo>
                <a:lnTo>
                  <a:pt x="43700" y="44640"/>
                </a:lnTo>
                <a:lnTo>
                  <a:pt x="43670" y="44700"/>
                </a:lnTo>
                <a:lnTo>
                  <a:pt x="43620" y="44760"/>
                </a:lnTo>
                <a:lnTo>
                  <a:pt x="43460" y="44950"/>
                </a:lnTo>
                <a:lnTo>
                  <a:pt x="43420" y="45010"/>
                </a:lnTo>
                <a:lnTo>
                  <a:pt x="43400" y="45100"/>
                </a:lnTo>
                <a:lnTo>
                  <a:pt x="43390" y="45170"/>
                </a:lnTo>
                <a:lnTo>
                  <a:pt x="43420" y="45380"/>
                </a:lnTo>
                <a:lnTo>
                  <a:pt x="43400" y="45450"/>
                </a:lnTo>
                <a:lnTo>
                  <a:pt x="43370" y="45500"/>
                </a:lnTo>
                <a:lnTo>
                  <a:pt x="43130" y="45680"/>
                </a:lnTo>
                <a:lnTo>
                  <a:pt x="43070" y="45680"/>
                </a:lnTo>
                <a:lnTo>
                  <a:pt x="42830" y="45600"/>
                </a:lnTo>
                <a:lnTo>
                  <a:pt x="42750" y="45580"/>
                </a:lnTo>
                <a:lnTo>
                  <a:pt x="42690" y="45600"/>
                </a:lnTo>
                <a:lnTo>
                  <a:pt x="42640" y="45620"/>
                </a:lnTo>
                <a:lnTo>
                  <a:pt x="42590" y="45620"/>
                </a:lnTo>
                <a:lnTo>
                  <a:pt x="42550" y="45590"/>
                </a:lnTo>
                <a:lnTo>
                  <a:pt x="42500" y="45550"/>
                </a:lnTo>
                <a:lnTo>
                  <a:pt x="42440" y="45510"/>
                </a:lnTo>
                <a:lnTo>
                  <a:pt x="42370" y="45490"/>
                </a:lnTo>
                <a:lnTo>
                  <a:pt x="42270" y="45460"/>
                </a:lnTo>
                <a:lnTo>
                  <a:pt x="42210" y="45470"/>
                </a:lnTo>
                <a:lnTo>
                  <a:pt x="42160" y="45510"/>
                </a:lnTo>
                <a:lnTo>
                  <a:pt x="42070" y="45600"/>
                </a:lnTo>
                <a:lnTo>
                  <a:pt x="42030" y="45650"/>
                </a:lnTo>
                <a:lnTo>
                  <a:pt x="42000" y="45710"/>
                </a:lnTo>
                <a:lnTo>
                  <a:pt x="41980" y="45760"/>
                </a:lnTo>
                <a:lnTo>
                  <a:pt x="41960" y="45800"/>
                </a:lnTo>
                <a:lnTo>
                  <a:pt x="41900" y="45870"/>
                </a:lnTo>
                <a:lnTo>
                  <a:pt x="41780" y="45900"/>
                </a:lnTo>
                <a:lnTo>
                  <a:pt x="41740" y="45930"/>
                </a:lnTo>
                <a:lnTo>
                  <a:pt x="41710" y="45960"/>
                </a:lnTo>
                <a:lnTo>
                  <a:pt x="41650" y="46020"/>
                </a:lnTo>
                <a:lnTo>
                  <a:pt x="41590" y="46050"/>
                </a:lnTo>
                <a:lnTo>
                  <a:pt x="41530" y="46040"/>
                </a:lnTo>
                <a:lnTo>
                  <a:pt x="41490" y="46000"/>
                </a:lnTo>
                <a:lnTo>
                  <a:pt x="41460" y="45940"/>
                </a:lnTo>
                <a:lnTo>
                  <a:pt x="41440" y="45880"/>
                </a:lnTo>
                <a:lnTo>
                  <a:pt x="41410" y="45830"/>
                </a:lnTo>
                <a:lnTo>
                  <a:pt x="41350" y="45790"/>
                </a:lnTo>
                <a:lnTo>
                  <a:pt x="41230" y="45730"/>
                </a:lnTo>
                <a:lnTo>
                  <a:pt x="41160" y="45730"/>
                </a:lnTo>
                <a:lnTo>
                  <a:pt x="41120" y="45740"/>
                </a:lnTo>
                <a:lnTo>
                  <a:pt x="41090" y="45790"/>
                </a:lnTo>
                <a:lnTo>
                  <a:pt x="41040" y="45830"/>
                </a:lnTo>
                <a:lnTo>
                  <a:pt x="40910" y="45910"/>
                </a:lnTo>
                <a:lnTo>
                  <a:pt x="40820" y="45950"/>
                </a:lnTo>
                <a:lnTo>
                  <a:pt x="40740" y="45940"/>
                </a:lnTo>
                <a:lnTo>
                  <a:pt x="40180" y="45690"/>
                </a:lnTo>
                <a:lnTo>
                  <a:pt x="40120" y="45650"/>
                </a:lnTo>
                <a:lnTo>
                  <a:pt x="40020" y="45570"/>
                </a:lnTo>
                <a:lnTo>
                  <a:pt x="39950" y="45520"/>
                </a:lnTo>
                <a:lnTo>
                  <a:pt x="39870" y="45470"/>
                </a:lnTo>
                <a:lnTo>
                  <a:pt x="39710" y="45410"/>
                </a:lnTo>
                <a:lnTo>
                  <a:pt x="39620" y="45390"/>
                </a:lnTo>
                <a:lnTo>
                  <a:pt x="39530" y="45390"/>
                </a:lnTo>
                <a:lnTo>
                  <a:pt x="39290" y="45500"/>
                </a:lnTo>
                <a:lnTo>
                  <a:pt x="39170" y="45580"/>
                </a:lnTo>
                <a:lnTo>
                  <a:pt x="39090" y="45600"/>
                </a:lnTo>
                <a:lnTo>
                  <a:pt x="39030" y="45580"/>
                </a:lnTo>
                <a:lnTo>
                  <a:pt x="38980" y="45540"/>
                </a:lnTo>
                <a:lnTo>
                  <a:pt x="38930" y="45480"/>
                </a:lnTo>
                <a:lnTo>
                  <a:pt x="38870" y="45430"/>
                </a:lnTo>
                <a:lnTo>
                  <a:pt x="38670" y="45340"/>
                </a:lnTo>
                <a:lnTo>
                  <a:pt x="38520" y="45230"/>
                </a:lnTo>
                <a:lnTo>
                  <a:pt x="38470" y="45240"/>
                </a:lnTo>
                <a:lnTo>
                  <a:pt x="38420" y="45280"/>
                </a:lnTo>
                <a:lnTo>
                  <a:pt x="38380" y="45320"/>
                </a:lnTo>
                <a:lnTo>
                  <a:pt x="38290" y="45390"/>
                </a:lnTo>
                <a:lnTo>
                  <a:pt x="38260" y="45420"/>
                </a:lnTo>
                <a:lnTo>
                  <a:pt x="38190" y="45510"/>
                </a:lnTo>
                <a:lnTo>
                  <a:pt x="38100" y="45600"/>
                </a:lnTo>
                <a:lnTo>
                  <a:pt x="38060" y="45650"/>
                </a:lnTo>
                <a:lnTo>
                  <a:pt x="38020" y="45700"/>
                </a:lnTo>
                <a:lnTo>
                  <a:pt x="37960" y="45760"/>
                </a:lnTo>
                <a:lnTo>
                  <a:pt x="37880" y="45810"/>
                </a:lnTo>
                <a:lnTo>
                  <a:pt x="37720" y="45860"/>
                </a:lnTo>
                <a:lnTo>
                  <a:pt x="37560" y="45950"/>
                </a:lnTo>
                <a:lnTo>
                  <a:pt x="37310" y="46160"/>
                </a:lnTo>
                <a:lnTo>
                  <a:pt x="37270" y="46210"/>
                </a:lnTo>
                <a:lnTo>
                  <a:pt x="37170" y="46380"/>
                </a:lnTo>
                <a:lnTo>
                  <a:pt x="37140" y="46440"/>
                </a:lnTo>
                <a:lnTo>
                  <a:pt x="37130" y="46500"/>
                </a:lnTo>
                <a:lnTo>
                  <a:pt x="37160" y="46560"/>
                </a:lnTo>
                <a:lnTo>
                  <a:pt x="37190" y="46610"/>
                </a:lnTo>
                <a:lnTo>
                  <a:pt x="37420" y="46940"/>
                </a:lnTo>
                <a:lnTo>
                  <a:pt x="37440" y="47000"/>
                </a:lnTo>
                <a:lnTo>
                  <a:pt x="37470" y="47110"/>
                </a:lnTo>
                <a:lnTo>
                  <a:pt x="37500" y="47170"/>
                </a:lnTo>
                <a:lnTo>
                  <a:pt x="37640" y="47390"/>
                </a:lnTo>
                <a:lnTo>
                  <a:pt x="37670" y="47450"/>
                </a:lnTo>
                <a:lnTo>
                  <a:pt x="37700" y="47520"/>
                </a:lnTo>
                <a:lnTo>
                  <a:pt x="37830" y="48150"/>
                </a:lnTo>
                <a:lnTo>
                  <a:pt x="37880" y="48270"/>
                </a:lnTo>
                <a:lnTo>
                  <a:pt x="37880" y="48400"/>
                </a:lnTo>
                <a:lnTo>
                  <a:pt x="37900" y="48470"/>
                </a:lnTo>
                <a:lnTo>
                  <a:pt x="37930" y="48520"/>
                </a:lnTo>
                <a:lnTo>
                  <a:pt x="38010" y="48620"/>
                </a:lnTo>
                <a:lnTo>
                  <a:pt x="38040" y="48680"/>
                </a:lnTo>
                <a:lnTo>
                  <a:pt x="38050" y="48750"/>
                </a:lnTo>
                <a:lnTo>
                  <a:pt x="38030" y="48830"/>
                </a:lnTo>
                <a:lnTo>
                  <a:pt x="38030" y="48900"/>
                </a:lnTo>
                <a:lnTo>
                  <a:pt x="38120" y="49070"/>
                </a:lnTo>
                <a:lnTo>
                  <a:pt x="38250" y="49190"/>
                </a:lnTo>
                <a:lnTo>
                  <a:pt x="38280" y="49230"/>
                </a:lnTo>
                <a:lnTo>
                  <a:pt x="38310" y="49270"/>
                </a:lnTo>
                <a:lnTo>
                  <a:pt x="38330" y="49320"/>
                </a:lnTo>
                <a:lnTo>
                  <a:pt x="38370" y="49540"/>
                </a:lnTo>
                <a:lnTo>
                  <a:pt x="38370" y="49640"/>
                </a:lnTo>
                <a:lnTo>
                  <a:pt x="38340" y="49740"/>
                </a:lnTo>
                <a:lnTo>
                  <a:pt x="38270" y="49880"/>
                </a:lnTo>
                <a:lnTo>
                  <a:pt x="38240" y="49980"/>
                </a:lnTo>
                <a:lnTo>
                  <a:pt x="38240" y="50060"/>
                </a:lnTo>
                <a:lnTo>
                  <a:pt x="38250" y="50120"/>
                </a:lnTo>
                <a:lnTo>
                  <a:pt x="38280" y="50170"/>
                </a:lnTo>
                <a:lnTo>
                  <a:pt x="38300" y="50190"/>
                </a:lnTo>
                <a:lnTo>
                  <a:pt x="38350" y="50210"/>
                </a:lnTo>
                <a:lnTo>
                  <a:pt x="38400" y="50230"/>
                </a:lnTo>
                <a:lnTo>
                  <a:pt x="38430" y="50280"/>
                </a:lnTo>
                <a:lnTo>
                  <a:pt x="38450" y="50350"/>
                </a:lnTo>
                <a:lnTo>
                  <a:pt x="38470" y="50420"/>
                </a:lnTo>
                <a:lnTo>
                  <a:pt x="38510" y="50540"/>
                </a:lnTo>
                <a:lnTo>
                  <a:pt x="38570" y="50860"/>
                </a:lnTo>
                <a:lnTo>
                  <a:pt x="38600" y="50920"/>
                </a:lnTo>
                <a:lnTo>
                  <a:pt x="38630" y="50990"/>
                </a:lnTo>
                <a:lnTo>
                  <a:pt x="38650" y="51060"/>
                </a:lnTo>
                <a:lnTo>
                  <a:pt x="38660" y="51140"/>
                </a:lnTo>
                <a:lnTo>
                  <a:pt x="38630" y="51240"/>
                </a:lnTo>
                <a:lnTo>
                  <a:pt x="38590" y="51320"/>
                </a:lnTo>
                <a:lnTo>
                  <a:pt x="38520" y="51430"/>
                </a:lnTo>
                <a:lnTo>
                  <a:pt x="38500" y="51510"/>
                </a:lnTo>
                <a:lnTo>
                  <a:pt x="38510" y="51570"/>
                </a:lnTo>
                <a:lnTo>
                  <a:pt x="38530" y="51630"/>
                </a:lnTo>
                <a:lnTo>
                  <a:pt x="38570" y="51710"/>
                </a:lnTo>
                <a:lnTo>
                  <a:pt x="38610" y="51750"/>
                </a:lnTo>
                <a:lnTo>
                  <a:pt x="38660" y="51800"/>
                </a:lnTo>
                <a:lnTo>
                  <a:pt x="38930" y="51990"/>
                </a:lnTo>
                <a:lnTo>
                  <a:pt x="38970" y="52040"/>
                </a:lnTo>
                <a:lnTo>
                  <a:pt x="39010" y="52090"/>
                </a:lnTo>
                <a:lnTo>
                  <a:pt x="39010" y="52170"/>
                </a:lnTo>
                <a:lnTo>
                  <a:pt x="38960" y="52210"/>
                </a:lnTo>
                <a:lnTo>
                  <a:pt x="38900" y="52240"/>
                </a:lnTo>
                <a:lnTo>
                  <a:pt x="38770" y="52240"/>
                </a:lnTo>
                <a:lnTo>
                  <a:pt x="38630" y="52270"/>
                </a:lnTo>
                <a:lnTo>
                  <a:pt x="38530" y="52320"/>
                </a:lnTo>
                <a:lnTo>
                  <a:pt x="38460" y="52330"/>
                </a:lnTo>
                <a:lnTo>
                  <a:pt x="38400" y="52310"/>
                </a:lnTo>
                <a:lnTo>
                  <a:pt x="38350" y="52290"/>
                </a:lnTo>
                <a:lnTo>
                  <a:pt x="38180" y="52240"/>
                </a:lnTo>
                <a:lnTo>
                  <a:pt x="38060" y="52190"/>
                </a:lnTo>
                <a:lnTo>
                  <a:pt x="37990" y="52190"/>
                </a:lnTo>
                <a:lnTo>
                  <a:pt x="37920" y="52200"/>
                </a:lnTo>
                <a:lnTo>
                  <a:pt x="37850" y="52230"/>
                </a:lnTo>
                <a:lnTo>
                  <a:pt x="37760" y="52290"/>
                </a:lnTo>
                <a:lnTo>
                  <a:pt x="37700" y="52360"/>
                </a:lnTo>
                <a:lnTo>
                  <a:pt x="37650" y="52470"/>
                </a:lnTo>
                <a:lnTo>
                  <a:pt x="37580" y="52550"/>
                </a:lnTo>
                <a:lnTo>
                  <a:pt x="37500" y="52590"/>
                </a:lnTo>
                <a:lnTo>
                  <a:pt x="37290" y="52650"/>
                </a:lnTo>
                <a:lnTo>
                  <a:pt x="37220" y="52650"/>
                </a:lnTo>
                <a:lnTo>
                  <a:pt x="37140" y="52640"/>
                </a:lnTo>
                <a:lnTo>
                  <a:pt x="37000" y="52600"/>
                </a:lnTo>
                <a:lnTo>
                  <a:pt x="36940" y="52560"/>
                </a:lnTo>
                <a:lnTo>
                  <a:pt x="36820" y="52490"/>
                </a:lnTo>
                <a:lnTo>
                  <a:pt x="36640" y="52410"/>
                </a:lnTo>
                <a:lnTo>
                  <a:pt x="36570" y="52410"/>
                </a:lnTo>
                <a:lnTo>
                  <a:pt x="36450" y="52440"/>
                </a:lnTo>
                <a:lnTo>
                  <a:pt x="36400" y="52440"/>
                </a:lnTo>
                <a:lnTo>
                  <a:pt x="36290" y="52380"/>
                </a:lnTo>
                <a:lnTo>
                  <a:pt x="36180" y="52390"/>
                </a:lnTo>
                <a:lnTo>
                  <a:pt x="36100" y="52380"/>
                </a:lnTo>
                <a:lnTo>
                  <a:pt x="35960" y="52350"/>
                </a:lnTo>
                <a:lnTo>
                  <a:pt x="35790" y="52370"/>
                </a:lnTo>
                <a:lnTo>
                  <a:pt x="35700" y="52370"/>
                </a:lnTo>
                <a:lnTo>
                  <a:pt x="35560" y="52330"/>
                </a:lnTo>
                <a:lnTo>
                  <a:pt x="35500" y="52300"/>
                </a:lnTo>
                <a:lnTo>
                  <a:pt x="35450" y="52250"/>
                </a:lnTo>
                <a:lnTo>
                  <a:pt x="35190" y="51880"/>
                </a:lnTo>
                <a:lnTo>
                  <a:pt x="35110" y="51780"/>
                </a:lnTo>
                <a:lnTo>
                  <a:pt x="35070" y="51740"/>
                </a:lnTo>
                <a:lnTo>
                  <a:pt x="35030" y="51720"/>
                </a:lnTo>
                <a:lnTo>
                  <a:pt x="34980" y="51710"/>
                </a:lnTo>
                <a:lnTo>
                  <a:pt x="34920" y="51690"/>
                </a:lnTo>
                <a:lnTo>
                  <a:pt x="34860" y="51690"/>
                </a:lnTo>
                <a:lnTo>
                  <a:pt x="34790" y="51690"/>
                </a:lnTo>
                <a:lnTo>
                  <a:pt x="34720" y="51700"/>
                </a:lnTo>
                <a:lnTo>
                  <a:pt x="34580" y="51740"/>
                </a:lnTo>
                <a:lnTo>
                  <a:pt x="34520" y="51760"/>
                </a:lnTo>
                <a:lnTo>
                  <a:pt x="34470" y="51760"/>
                </a:lnTo>
                <a:lnTo>
                  <a:pt x="34330" y="51720"/>
                </a:lnTo>
                <a:lnTo>
                  <a:pt x="34120" y="51700"/>
                </a:lnTo>
                <a:lnTo>
                  <a:pt x="33850" y="51600"/>
                </a:lnTo>
                <a:lnTo>
                  <a:pt x="33710" y="51570"/>
                </a:lnTo>
                <a:lnTo>
                  <a:pt x="33590" y="51400"/>
                </a:lnTo>
                <a:lnTo>
                  <a:pt x="33480" y="51190"/>
                </a:lnTo>
                <a:lnTo>
                  <a:pt x="33430" y="50960"/>
                </a:lnTo>
                <a:lnTo>
                  <a:pt x="33480" y="50570"/>
                </a:lnTo>
                <a:lnTo>
                  <a:pt x="33560" y="50360"/>
                </a:lnTo>
                <a:lnTo>
                  <a:pt x="33560" y="49960"/>
                </a:lnTo>
                <a:lnTo>
                  <a:pt x="33560" y="49940"/>
                </a:lnTo>
                <a:lnTo>
                  <a:pt x="33530" y="49890"/>
                </a:lnTo>
                <a:lnTo>
                  <a:pt x="33520" y="49870"/>
                </a:lnTo>
                <a:lnTo>
                  <a:pt x="33530" y="49820"/>
                </a:lnTo>
                <a:lnTo>
                  <a:pt x="33590" y="49770"/>
                </a:lnTo>
                <a:lnTo>
                  <a:pt x="33600" y="49730"/>
                </a:lnTo>
                <a:lnTo>
                  <a:pt x="33640" y="49570"/>
                </a:lnTo>
                <a:lnTo>
                  <a:pt x="33650" y="49500"/>
                </a:lnTo>
                <a:lnTo>
                  <a:pt x="33620" y="49290"/>
                </a:lnTo>
                <a:lnTo>
                  <a:pt x="33470" y="48830"/>
                </a:lnTo>
                <a:lnTo>
                  <a:pt x="33170" y="48010"/>
                </a:lnTo>
                <a:lnTo>
                  <a:pt x="32720" y="47380"/>
                </a:lnTo>
                <a:lnTo>
                  <a:pt x="32320" y="46790"/>
                </a:lnTo>
                <a:lnTo>
                  <a:pt x="32270" y="46590"/>
                </a:lnTo>
                <a:lnTo>
                  <a:pt x="32270" y="45280"/>
                </a:lnTo>
                <a:lnTo>
                  <a:pt x="32020" y="43990"/>
                </a:lnTo>
                <a:lnTo>
                  <a:pt x="32010" y="43560"/>
                </a:lnTo>
                <a:lnTo>
                  <a:pt x="32200" y="42740"/>
                </a:lnTo>
                <a:lnTo>
                  <a:pt x="32230" y="42450"/>
                </a:lnTo>
                <a:lnTo>
                  <a:pt x="32190" y="42350"/>
                </a:lnTo>
                <a:lnTo>
                  <a:pt x="32040" y="42210"/>
                </a:lnTo>
                <a:lnTo>
                  <a:pt x="31960" y="41910"/>
                </a:lnTo>
                <a:lnTo>
                  <a:pt x="31560" y="41340"/>
                </a:lnTo>
                <a:lnTo>
                  <a:pt x="31520" y="41180"/>
                </a:lnTo>
                <a:lnTo>
                  <a:pt x="31530" y="40980"/>
                </a:lnTo>
                <a:lnTo>
                  <a:pt x="31580" y="40570"/>
                </a:lnTo>
                <a:lnTo>
                  <a:pt x="31650" y="40380"/>
                </a:lnTo>
                <a:lnTo>
                  <a:pt x="31970" y="39850"/>
                </a:lnTo>
                <a:lnTo>
                  <a:pt x="32080" y="39580"/>
                </a:lnTo>
                <a:lnTo>
                  <a:pt x="32120" y="39560"/>
                </a:lnTo>
                <a:lnTo>
                  <a:pt x="32190" y="39600"/>
                </a:lnTo>
                <a:lnTo>
                  <a:pt x="32230" y="39550"/>
                </a:lnTo>
                <a:lnTo>
                  <a:pt x="32290" y="39360"/>
                </a:lnTo>
                <a:lnTo>
                  <a:pt x="32770" y="38610"/>
                </a:lnTo>
                <a:lnTo>
                  <a:pt x="32870" y="38500"/>
                </a:lnTo>
                <a:lnTo>
                  <a:pt x="32920" y="38400"/>
                </a:lnTo>
                <a:lnTo>
                  <a:pt x="32940" y="38310"/>
                </a:lnTo>
                <a:lnTo>
                  <a:pt x="32960" y="38000"/>
                </a:lnTo>
                <a:lnTo>
                  <a:pt x="33130" y="38000"/>
                </a:lnTo>
                <a:lnTo>
                  <a:pt x="33290" y="37750"/>
                </a:lnTo>
                <a:lnTo>
                  <a:pt x="33500" y="37190"/>
                </a:lnTo>
                <a:lnTo>
                  <a:pt x="33540" y="37120"/>
                </a:lnTo>
                <a:lnTo>
                  <a:pt x="33710" y="36940"/>
                </a:lnTo>
                <a:lnTo>
                  <a:pt x="33750" y="36890"/>
                </a:lnTo>
                <a:lnTo>
                  <a:pt x="33800" y="36740"/>
                </a:lnTo>
                <a:lnTo>
                  <a:pt x="33840" y="36670"/>
                </a:lnTo>
                <a:lnTo>
                  <a:pt x="33950" y="36550"/>
                </a:lnTo>
                <a:lnTo>
                  <a:pt x="34020" y="36430"/>
                </a:lnTo>
                <a:lnTo>
                  <a:pt x="34140" y="36160"/>
                </a:lnTo>
                <a:lnTo>
                  <a:pt x="34310" y="35910"/>
                </a:lnTo>
                <a:lnTo>
                  <a:pt x="34530" y="35670"/>
                </a:lnTo>
                <a:lnTo>
                  <a:pt x="34710" y="35410"/>
                </a:lnTo>
                <a:lnTo>
                  <a:pt x="34770" y="35120"/>
                </a:lnTo>
                <a:lnTo>
                  <a:pt x="34730" y="34990"/>
                </a:lnTo>
                <a:lnTo>
                  <a:pt x="34620" y="34710"/>
                </a:lnTo>
                <a:lnTo>
                  <a:pt x="34590" y="34580"/>
                </a:lnTo>
                <a:lnTo>
                  <a:pt x="34620" y="34420"/>
                </a:lnTo>
                <a:lnTo>
                  <a:pt x="34700" y="34340"/>
                </a:lnTo>
                <a:lnTo>
                  <a:pt x="34760" y="34380"/>
                </a:lnTo>
                <a:lnTo>
                  <a:pt x="34770" y="34540"/>
                </a:lnTo>
                <a:lnTo>
                  <a:pt x="34870" y="34370"/>
                </a:lnTo>
                <a:lnTo>
                  <a:pt x="34920" y="34180"/>
                </a:lnTo>
                <a:lnTo>
                  <a:pt x="34910" y="34000"/>
                </a:lnTo>
                <a:lnTo>
                  <a:pt x="34850" y="33820"/>
                </a:lnTo>
                <a:lnTo>
                  <a:pt x="34620" y="33460"/>
                </a:lnTo>
                <a:lnTo>
                  <a:pt x="34520" y="33260"/>
                </a:lnTo>
                <a:lnTo>
                  <a:pt x="34510" y="33050"/>
                </a:lnTo>
                <a:lnTo>
                  <a:pt x="34530" y="32970"/>
                </a:lnTo>
                <a:lnTo>
                  <a:pt x="34580" y="32880"/>
                </a:lnTo>
                <a:lnTo>
                  <a:pt x="34640" y="32790"/>
                </a:lnTo>
                <a:lnTo>
                  <a:pt x="34700" y="32720"/>
                </a:lnTo>
                <a:lnTo>
                  <a:pt x="34740" y="32650"/>
                </a:lnTo>
                <a:lnTo>
                  <a:pt x="34760" y="32560"/>
                </a:lnTo>
                <a:lnTo>
                  <a:pt x="34780" y="32190"/>
                </a:lnTo>
                <a:lnTo>
                  <a:pt x="34800" y="32100"/>
                </a:lnTo>
                <a:lnTo>
                  <a:pt x="34850" y="32040"/>
                </a:lnTo>
                <a:lnTo>
                  <a:pt x="34950" y="32020"/>
                </a:lnTo>
                <a:lnTo>
                  <a:pt x="35160" y="32010"/>
                </a:lnTo>
                <a:lnTo>
                  <a:pt x="35380" y="31980"/>
                </a:lnTo>
                <a:lnTo>
                  <a:pt x="36750" y="32110"/>
                </a:lnTo>
                <a:lnTo>
                  <a:pt x="36920" y="32070"/>
                </a:lnTo>
                <a:lnTo>
                  <a:pt x="37000" y="32080"/>
                </a:lnTo>
                <a:lnTo>
                  <a:pt x="37150" y="32200"/>
                </a:lnTo>
                <a:lnTo>
                  <a:pt x="37260" y="32270"/>
                </a:lnTo>
                <a:lnTo>
                  <a:pt x="37370" y="32300"/>
                </a:lnTo>
                <a:lnTo>
                  <a:pt x="37460" y="32270"/>
                </a:lnTo>
                <a:lnTo>
                  <a:pt x="37520" y="32190"/>
                </a:lnTo>
                <a:lnTo>
                  <a:pt x="37560" y="32130"/>
                </a:lnTo>
                <a:lnTo>
                  <a:pt x="37610" y="32070"/>
                </a:lnTo>
                <a:lnTo>
                  <a:pt x="37690" y="32020"/>
                </a:lnTo>
                <a:lnTo>
                  <a:pt x="37780" y="32000"/>
                </a:lnTo>
                <a:lnTo>
                  <a:pt x="37960" y="31970"/>
                </a:lnTo>
                <a:lnTo>
                  <a:pt x="38040" y="31930"/>
                </a:lnTo>
                <a:lnTo>
                  <a:pt x="37990" y="31890"/>
                </a:lnTo>
                <a:lnTo>
                  <a:pt x="38360" y="31710"/>
                </a:lnTo>
                <a:lnTo>
                  <a:pt x="38540" y="31600"/>
                </a:lnTo>
                <a:lnTo>
                  <a:pt x="38660" y="31440"/>
                </a:lnTo>
                <a:lnTo>
                  <a:pt x="38880" y="31080"/>
                </a:lnTo>
                <a:lnTo>
                  <a:pt x="39020" y="30900"/>
                </a:lnTo>
                <a:lnTo>
                  <a:pt x="39160" y="30760"/>
                </a:lnTo>
                <a:lnTo>
                  <a:pt x="39330" y="30660"/>
                </a:lnTo>
                <a:lnTo>
                  <a:pt x="39720" y="30500"/>
                </a:lnTo>
                <a:lnTo>
                  <a:pt x="39960" y="30330"/>
                </a:lnTo>
                <a:lnTo>
                  <a:pt x="40010" y="30370"/>
                </a:lnTo>
                <a:lnTo>
                  <a:pt x="40020" y="30460"/>
                </a:lnTo>
                <a:lnTo>
                  <a:pt x="40030" y="30670"/>
                </a:lnTo>
                <a:lnTo>
                  <a:pt x="40140" y="31030"/>
                </a:lnTo>
                <a:lnTo>
                  <a:pt x="40150" y="31060"/>
                </a:lnTo>
                <a:lnTo>
                  <a:pt x="40150" y="31120"/>
                </a:lnTo>
                <a:lnTo>
                  <a:pt x="40150" y="31170"/>
                </a:lnTo>
                <a:lnTo>
                  <a:pt x="40110" y="31300"/>
                </a:lnTo>
                <a:lnTo>
                  <a:pt x="40100" y="31410"/>
                </a:lnTo>
                <a:lnTo>
                  <a:pt x="40110" y="31500"/>
                </a:lnTo>
                <a:lnTo>
                  <a:pt x="40160" y="31560"/>
                </a:lnTo>
                <a:lnTo>
                  <a:pt x="40260" y="31580"/>
                </a:lnTo>
                <a:lnTo>
                  <a:pt x="40360" y="31540"/>
                </a:lnTo>
                <a:lnTo>
                  <a:pt x="40420" y="31470"/>
                </a:lnTo>
                <a:lnTo>
                  <a:pt x="40470" y="31390"/>
                </a:lnTo>
                <a:lnTo>
                  <a:pt x="40540" y="31330"/>
                </a:lnTo>
                <a:lnTo>
                  <a:pt x="40750" y="31240"/>
                </a:lnTo>
                <a:lnTo>
                  <a:pt x="40840" y="31180"/>
                </a:lnTo>
                <a:lnTo>
                  <a:pt x="40880" y="31080"/>
                </a:lnTo>
                <a:lnTo>
                  <a:pt x="40870" y="31020"/>
                </a:lnTo>
                <a:lnTo>
                  <a:pt x="40740" y="30980"/>
                </a:lnTo>
                <a:lnTo>
                  <a:pt x="40670" y="30900"/>
                </a:lnTo>
                <a:lnTo>
                  <a:pt x="40620" y="30790"/>
                </a:lnTo>
                <a:lnTo>
                  <a:pt x="40620" y="30710"/>
                </a:lnTo>
                <a:lnTo>
                  <a:pt x="40670" y="30650"/>
                </a:lnTo>
                <a:lnTo>
                  <a:pt x="41700" y="30540"/>
                </a:lnTo>
                <a:lnTo>
                  <a:pt x="41740" y="30530"/>
                </a:lnTo>
                <a:lnTo>
                  <a:pt x="41790" y="30510"/>
                </a:lnTo>
                <a:lnTo>
                  <a:pt x="41870" y="30450"/>
                </a:lnTo>
                <a:lnTo>
                  <a:pt x="41920" y="30630"/>
                </a:lnTo>
                <a:lnTo>
                  <a:pt x="41970" y="30700"/>
                </a:lnTo>
                <a:lnTo>
                  <a:pt x="41990" y="30720"/>
                </a:lnTo>
                <a:lnTo>
                  <a:pt x="42000" y="30740"/>
                </a:lnTo>
                <a:lnTo>
                  <a:pt x="42000" y="30830"/>
                </a:lnTo>
                <a:lnTo>
                  <a:pt x="41930" y="31020"/>
                </a:lnTo>
                <a:lnTo>
                  <a:pt x="41940" y="31090"/>
                </a:lnTo>
                <a:lnTo>
                  <a:pt x="42050" y="31040"/>
                </a:lnTo>
                <a:lnTo>
                  <a:pt x="42090" y="31160"/>
                </a:lnTo>
                <a:lnTo>
                  <a:pt x="42140" y="31150"/>
                </a:lnTo>
                <a:lnTo>
                  <a:pt x="42200" y="31040"/>
                </a:lnTo>
                <a:lnTo>
                  <a:pt x="42130" y="30700"/>
                </a:lnTo>
                <a:lnTo>
                  <a:pt x="42150" y="30630"/>
                </a:lnTo>
                <a:lnTo>
                  <a:pt x="42250" y="30520"/>
                </a:lnTo>
                <a:lnTo>
                  <a:pt x="42300" y="30450"/>
                </a:lnTo>
                <a:lnTo>
                  <a:pt x="42290" y="30430"/>
                </a:lnTo>
                <a:lnTo>
                  <a:pt x="42300" y="30270"/>
                </a:lnTo>
                <a:lnTo>
                  <a:pt x="42310" y="30210"/>
                </a:lnTo>
                <a:lnTo>
                  <a:pt x="42330" y="30160"/>
                </a:lnTo>
                <a:lnTo>
                  <a:pt x="42350" y="30110"/>
                </a:lnTo>
                <a:lnTo>
                  <a:pt x="42350" y="30050"/>
                </a:lnTo>
                <a:lnTo>
                  <a:pt x="42300" y="29960"/>
                </a:lnTo>
                <a:lnTo>
                  <a:pt x="42230" y="29910"/>
                </a:lnTo>
                <a:lnTo>
                  <a:pt x="42190" y="29850"/>
                </a:lnTo>
                <a:lnTo>
                  <a:pt x="42240" y="29760"/>
                </a:lnTo>
                <a:lnTo>
                  <a:pt x="42440" y="29540"/>
                </a:lnTo>
                <a:lnTo>
                  <a:pt x="42650" y="29410"/>
                </a:lnTo>
                <a:lnTo>
                  <a:pt x="42710" y="29400"/>
                </a:lnTo>
                <a:lnTo>
                  <a:pt x="42820" y="29440"/>
                </a:lnTo>
                <a:lnTo>
                  <a:pt x="42910" y="29470"/>
                </a:lnTo>
                <a:lnTo>
                  <a:pt x="43010" y="29470"/>
                </a:lnTo>
                <a:lnTo>
                  <a:pt x="43100" y="29480"/>
                </a:lnTo>
                <a:lnTo>
                  <a:pt x="43330" y="29620"/>
                </a:lnTo>
                <a:lnTo>
                  <a:pt x="43470" y="29600"/>
                </a:lnTo>
                <a:lnTo>
                  <a:pt x="43850" y="29380"/>
                </a:lnTo>
                <a:lnTo>
                  <a:pt x="43930" y="29350"/>
                </a:lnTo>
                <a:lnTo>
                  <a:pt x="44020" y="29330"/>
                </a:lnTo>
                <a:lnTo>
                  <a:pt x="44110" y="29330"/>
                </a:lnTo>
                <a:lnTo>
                  <a:pt x="44250" y="29350"/>
                </a:lnTo>
                <a:lnTo>
                  <a:pt x="44300" y="29410"/>
                </a:lnTo>
                <a:lnTo>
                  <a:pt x="44290" y="29620"/>
                </a:lnTo>
                <a:lnTo>
                  <a:pt x="44290" y="29720"/>
                </a:lnTo>
                <a:lnTo>
                  <a:pt x="44310" y="29780"/>
                </a:lnTo>
                <a:lnTo>
                  <a:pt x="44370" y="29800"/>
                </a:lnTo>
                <a:lnTo>
                  <a:pt x="44460" y="29820"/>
                </a:lnTo>
                <a:lnTo>
                  <a:pt x="44510" y="29830"/>
                </a:lnTo>
                <a:lnTo>
                  <a:pt x="44620" y="29820"/>
                </a:lnTo>
                <a:lnTo>
                  <a:pt x="44670" y="29820"/>
                </a:lnTo>
                <a:lnTo>
                  <a:pt x="44840" y="29920"/>
                </a:lnTo>
                <a:lnTo>
                  <a:pt x="44990" y="29920"/>
                </a:lnTo>
                <a:lnTo>
                  <a:pt x="44990" y="29880"/>
                </a:lnTo>
                <a:lnTo>
                  <a:pt x="44930" y="29800"/>
                </a:lnTo>
                <a:lnTo>
                  <a:pt x="44890" y="29690"/>
                </a:lnTo>
                <a:lnTo>
                  <a:pt x="44910" y="29620"/>
                </a:lnTo>
                <a:lnTo>
                  <a:pt x="44970" y="29560"/>
                </a:lnTo>
                <a:lnTo>
                  <a:pt x="45020" y="29490"/>
                </a:lnTo>
                <a:lnTo>
                  <a:pt x="45020" y="29380"/>
                </a:lnTo>
                <a:lnTo>
                  <a:pt x="44870" y="29460"/>
                </a:lnTo>
                <a:lnTo>
                  <a:pt x="44720" y="29570"/>
                </a:lnTo>
                <a:lnTo>
                  <a:pt x="44640" y="29610"/>
                </a:lnTo>
                <a:lnTo>
                  <a:pt x="44670" y="29470"/>
                </a:lnTo>
                <a:lnTo>
                  <a:pt x="44760" y="29320"/>
                </a:lnTo>
                <a:lnTo>
                  <a:pt x="44890" y="29180"/>
                </a:lnTo>
                <a:lnTo>
                  <a:pt x="45040" y="29070"/>
                </a:lnTo>
                <a:lnTo>
                  <a:pt x="45190" y="28970"/>
                </a:lnTo>
                <a:lnTo>
                  <a:pt x="45330" y="28920"/>
                </a:lnTo>
                <a:lnTo>
                  <a:pt x="45480" y="28890"/>
                </a:lnTo>
                <a:lnTo>
                  <a:pt x="45790" y="28890"/>
                </a:lnTo>
                <a:lnTo>
                  <a:pt x="45950" y="28910"/>
                </a:lnTo>
                <a:lnTo>
                  <a:pt x="46020" y="28930"/>
                </a:lnTo>
                <a:lnTo>
                  <a:pt x="46050" y="28980"/>
                </a:lnTo>
                <a:lnTo>
                  <a:pt x="46050" y="29050"/>
                </a:lnTo>
                <a:lnTo>
                  <a:pt x="46060" y="29120"/>
                </a:lnTo>
                <a:lnTo>
                  <a:pt x="46090" y="29190"/>
                </a:lnTo>
                <a:lnTo>
                  <a:pt x="46140" y="29240"/>
                </a:lnTo>
                <a:lnTo>
                  <a:pt x="46070" y="29360"/>
                </a:lnTo>
                <a:lnTo>
                  <a:pt x="46040" y="29460"/>
                </a:lnTo>
                <a:lnTo>
                  <a:pt x="45990" y="29560"/>
                </a:lnTo>
                <a:lnTo>
                  <a:pt x="45880" y="29640"/>
                </a:lnTo>
                <a:lnTo>
                  <a:pt x="46010" y="29760"/>
                </a:lnTo>
                <a:lnTo>
                  <a:pt x="46110" y="29860"/>
                </a:lnTo>
                <a:lnTo>
                  <a:pt x="46190" y="29980"/>
                </a:lnTo>
                <a:lnTo>
                  <a:pt x="46410" y="30440"/>
                </a:lnTo>
                <a:lnTo>
                  <a:pt x="46520" y="30560"/>
                </a:lnTo>
                <a:lnTo>
                  <a:pt x="46650" y="30670"/>
                </a:lnTo>
                <a:lnTo>
                  <a:pt x="46660" y="30610"/>
                </a:lnTo>
                <a:lnTo>
                  <a:pt x="46660" y="30530"/>
                </a:lnTo>
                <a:lnTo>
                  <a:pt x="46660" y="30450"/>
                </a:lnTo>
                <a:lnTo>
                  <a:pt x="46700" y="30410"/>
                </a:lnTo>
                <a:lnTo>
                  <a:pt x="46750" y="30420"/>
                </a:lnTo>
                <a:lnTo>
                  <a:pt x="46820" y="30550"/>
                </a:lnTo>
                <a:lnTo>
                  <a:pt x="46870" y="30590"/>
                </a:lnTo>
                <a:lnTo>
                  <a:pt x="46990" y="30560"/>
                </a:lnTo>
                <a:lnTo>
                  <a:pt x="47050" y="30440"/>
                </a:lnTo>
                <a:lnTo>
                  <a:pt x="47040" y="30300"/>
                </a:lnTo>
                <a:lnTo>
                  <a:pt x="47000" y="30180"/>
                </a:lnTo>
                <a:lnTo>
                  <a:pt x="47160" y="30170"/>
                </a:lnTo>
                <a:lnTo>
                  <a:pt x="47280" y="30290"/>
                </a:lnTo>
                <a:lnTo>
                  <a:pt x="47390" y="30440"/>
                </a:lnTo>
                <a:lnTo>
                  <a:pt x="47520" y="30540"/>
                </a:lnTo>
                <a:lnTo>
                  <a:pt x="47590" y="30490"/>
                </a:lnTo>
                <a:lnTo>
                  <a:pt x="47520" y="30320"/>
                </a:lnTo>
                <a:lnTo>
                  <a:pt x="47370" y="30050"/>
                </a:lnTo>
                <a:lnTo>
                  <a:pt x="47240" y="29990"/>
                </a:lnTo>
                <a:lnTo>
                  <a:pt x="46980" y="29740"/>
                </a:lnTo>
                <a:lnTo>
                  <a:pt x="46820" y="29690"/>
                </a:lnTo>
                <a:lnTo>
                  <a:pt x="46620" y="29700"/>
                </a:lnTo>
                <a:lnTo>
                  <a:pt x="46570" y="29690"/>
                </a:lnTo>
                <a:lnTo>
                  <a:pt x="46450" y="29620"/>
                </a:lnTo>
                <a:lnTo>
                  <a:pt x="46460" y="29580"/>
                </a:lnTo>
                <a:lnTo>
                  <a:pt x="46540" y="29530"/>
                </a:lnTo>
                <a:lnTo>
                  <a:pt x="46610" y="29470"/>
                </a:lnTo>
                <a:lnTo>
                  <a:pt x="46780" y="29200"/>
                </a:lnTo>
                <a:lnTo>
                  <a:pt x="46810" y="29080"/>
                </a:lnTo>
                <a:lnTo>
                  <a:pt x="46740" y="28970"/>
                </a:lnTo>
                <a:lnTo>
                  <a:pt x="46670" y="28970"/>
                </a:lnTo>
                <a:lnTo>
                  <a:pt x="46590" y="28980"/>
                </a:lnTo>
                <a:lnTo>
                  <a:pt x="46510" y="28980"/>
                </a:lnTo>
                <a:lnTo>
                  <a:pt x="46480" y="28930"/>
                </a:lnTo>
                <a:lnTo>
                  <a:pt x="46500" y="28820"/>
                </a:lnTo>
                <a:lnTo>
                  <a:pt x="46590" y="28650"/>
                </a:lnTo>
                <a:lnTo>
                  <a:pt x="46660" y="28410"/>
                </a:lnTo>
                <a:lnTo>
                  <a:pt x="46780" y="28280"/>
                </a:lnTo>
                <a:lnTo>
                  <a:pt x="47060" y="28060"/>
                </a:lnTo>
                <a:lnTo>
                  <a:pt x="47460" y="27610"/>
                </a:lnTo>
                <a:lnTo>
                  <a:pt x="47610" y="27500"/>
                </a:lnTo>
                <a:lnTo>
                  <a:pt x="47620" y="27530"/>
                </a:lnTo>
                <a:lnTo>
                  <a:pt x="47630" y="27560"/>
                </a:lnTo>
                <a:lnTo>
                  <a:pt x="47640" y="27590"/>
                </a:lnTo>
                <a:lnTo>
                  <a:pt x="47640" y="27630"/>
                </a:lnTo>
                <a:lnTo>
                  <a:pt x="47710" y="27590"/>
                </a:lnTo>
                <a:lnTo>
                  <a:pt x="47880" y="27430"/>
                </a:lnTo>
                <a:lnTo>
                  <a:pt x="48150" y="27240"/>
                </a:lnTo>
                <a:lnTo>
                  <a:pt x="48230" y="27170"/>
                </a:lnTo>
                <a:lnTo>
                  <a:pt x="48370" y="27060"/>
                </a:lnTo>
                <a:lnTo>
                  <a:pt x="48540" y="27050"/>
                </a:lnTo>
                <a:lnTo>
                  <a:pt x="48710" y="27050"/>
                </a:lnTo>
                <a:lnTo>
                  <a:pt x="48850" y="27010"/>
                </a:lnTo>
                <a:lnTo>
                  <a:pt x="48770" y="26950"/>
                </a:lnTo>
                <a:lnTo>
                  <a:pt x="48570" y="26900"/>
                </a:lnTo>
                <a:lnTo>
                  <a:pt x="48550" y="26830"/>
                </a:lnTo>
                <a:lnTo>
                  <a:pt x="48620" y="26760"/>
                </a:lnTo>
                <a:lnTo>
                  <a:pt x="48980" y="26670"/>
                </a:lnTo>
                <a:lnTo>
                  <a:pt x="49630" y="26200"/>
                </a:lnTo>
                <a:lnTo>
                  <a:pt x="50100" y="25770"/>
                </a:lnTo>
                <a:lnTo>
                  <a:pt x="50370" y="25690"/>
                </a:lnTo>
                <a:lnTo>
                  <a:pt x="50540" y="25590"/>
                </a:lnTo>
                <a:lnTo>
                  <a:pt x="50640" y="25570"/>
                </a:lnTo>
                <a:lnTo>
                  <a:pt x="50680" y="25590"/>
                </a:lnTo>
                <a:lnTo>
                  <a:pt x="50700" y="25640"/>
                </a:lnTo>
                <a:lnTo>
                  <a:pt x="50710" y="25700"/>
                </a:lnTo>
                <a:lnTo>
                  <a:pt x="50710" y="25880"/>
                </a:lnTo>
                <a:lnTo>
                  <a:pt x="50720" y="25910"/>
                </a:lnTo>
                <a:lnTo>
                  <a:pt x="50790" y="26070"/>
                </a:lnTo>
                <a:lnTo>
                  <a:pt x="50840" y="26140"/>
                </a:lnTo>
                <a:lnTo>
                  <a:pt x="50910" y="26190"/>
                </a:lnTo>
                <a:lnTo>
                  <a:pt x="51010" y="26250"/>
                </a:lnTo>
                <a:lnTo>
                  <a:pt x="51220" y="26340"/>
                </a:lnTo>
                <a:lnTo>
                  <a:pt x="51330" y="26410"/>
                </a:lnTo>
                <a:lnTo>
                  <a:pt x="51330" y="26490"/>
                </a:lnTo>
                <a:lnTo>
                  <a:pt x="51270" y="26580"/>
                </a:lnTo>
                <a:lnTo>
                  <a:pt x="51170" y="26740"/>
                </a:lnTo>
                <a:lnTo>
                  <a:pt x="51090" y="26810"/>
                </a:lnTo>
                <a:lnTo>
                  <a:pt x="51000" y="26870"/>
                </a:lnTo>
                <a:lnTo>
                  <a:pt x="50930" y="26940"/>
                </a:lnTo>
                <a:lnTo>
                  <a:pt x="50650" y="27510"/>
                </a:lnTo>
                <a:lnTo>
                  <a:pt x="50580" y="27730"/>
                </a:lnTo>
                <a:lnTo>
                  <a:pt x="50600" y="27880"/>
                </a:lnTo>
                <a:lnTo>
                  <a:pt x="50660" y="27900"/>
                </a:lnTo>
                <a:lnTo>
                  <a:pt x="50710" y="27810"/>
                </a:lnTo>
                <a:lnTo>
                  <a:pt x="50770" y="27590"/>
                </a:lnTo>
                <a:lnTo>
                  <a:pt x="50840" y="27520"/>
                </a:lnTo>
                <a:lnTo>
                  <a:pt x="50960" y="27490"/>
                </a:lnTo>
                <a:lnTo>
                  <a:pt x="51180" y="27450"/>
                </a:lnTo>
                <a:lnTo>
                  <a:pt x="51390" y="27370"/>
                </a:lnTo>
                <a:lnTo>
                  <a:pt x="51590" y="27270"/>
                </a:lnTo>
                <a:lnTo>
                  <a:pt x="51790" y="27210"/>
                </a:lnTo>
                <a:lnTo>
                  <a:pt x="51990" y="27280"/>
                </a:lnTo>
                <a:lnTo>
                  <a:pt x="52220" y="27190"/>
                </a:lnTo>
                <a:lnTo>
                  <a:pt x="52320" y="27120"/>
                </a:lnTo>
                <a:lnTo>
                  <a:pt x="52340" y="27010"/>
                </a:lnTo>
                <a:lnTo>
                  <a:pt x="52310" y="26970"/>
                </a:lnTo>
                <a:lnTo>
                  <a:pt x="52270" y="26960"/>
                </a:lnTo>
                <a:lnTo>
                  <a:pt x="52220" y="26960"/>
                </a:lnTo>
                <a:lnTo>
                  <a:pt x="52170" y="26940"/>
                </a:lnTo>
                <a:lnTo>
                  <a:pt x="52110" y="26910"/>
                </a:lnTo>
                <a:lnTo>
                  <a:pt x="52090" y="26880"/>
                </a:lnTo>
                <a:lnTo>
                  <a:pt x="51980" y="26680"/>
                </a:lnTo>
                <a:lnTo>
                  <a:pt x="51900" y="26270"/>
                </a:lnTo>
                <a:lnTo>
                  <a:pt x="51900" y="26230"/>
                </a:lnTo>
                <a:lnTo>
                  <a:pt x="51880" y="26210"/>
                </a:lnTo>
                <a:lnTo>
                  <a:pt x="51800" y="26200"/>
                </a:lnTo>
                <a:lnTo>
                  <a:pt x="51740" y="26210"/>
                </a:lnTo>
                <a:lnTo>
                  <a:pt x="51560" y="26300"/>
                </a:lnTo>
                <a:lnTo>
                  <a:pt x="51540" y="26210"/>
                </a:lnTo>
                <a:lnTo>
                  <a:pt x="51550" y="26140"/>
                </a:lnTo>
                <a:lnTo>
                  <a:pt x="51610" y="25980"/>
                </a:lnTo>
                <a:lnTo>
                  <a:pt x="51530" y="25990"/>
                </a:lnTo>
                <a:lnTo>
                  <a:pt x="51460" y="25990"/>
                </a:lnTo>
                <a:lnTo>
                  <a:pt x="51410" y="25960"/>
                </a:lnTo>
                <a:lnTo>
                  <a:pt x="51370" y="25830"/>
                </a:lnTo>
                <a:lnTo>
                  <a:pt x="51270" y="25760"/>
                </a:lnTo>
                <a:lnTo>
                  <a:pt x="51220" y="25710"/>
                </a:lnTo>
                <a:lnTo>
                  <a:pt x="51210" y="25560"/>
                </a:lnTo>
                <a:lnTo>
                  <a:pt x="51270" y="25420"/>
                </a:lnTo>
                <a:lnTo>
                  <a:pt x="51440" y="25180"/>
                </a:lnTo>
                <a:lnTo>
                  <a:pt x="51650" y="24990"/>
                </a:lnTo>
                <a:lnTo>
                  <a:pt x="51920" y="24810"/>
                </a:lnTo>
                <a:lnTo>
                  <a:pt x="52150" y="24600"/>
                </a:lnTo>
                <a:lnTo>
                  <a:pt x="52290" y="24220"/>
                </a:lnTo>
                <a:lnTo>
                  <a:pt x="52380" y="24100"/>
                </a:lnTo>
                <a:lnTo>
                  <a:pt x="52690" y="23800"/>
                </a:lnTo>
                <a:lnTo>
                  <a:pt x="52820" y="23730"/>
                </a:lnTo>
                <a:lnTo>
                  <a:pt x="52970" y="23680"/>
                </a:lnTo>
                <a:lnTo>
                  <a:pt x="53110" y="23660"/>
                </a:lnTo>
                <a:lnTo>
                  <a:pt x="53200" y="23590"/>
                </a:lnTo>
                <a:lnTo>
                  <a:pt x="53210" y="23440"/>
                </a:lnTo>
                <a:lnTo>
                  <a:pt x="53170" y="23300"/>
                </a:lnTo>
                <a:lnTo>
                  <a:pt x="53070" y="23280"/>
                </a:lnTo>
                <a:lnTo>
                  <a:pt x="53000" y="23340"/>
                </a:lnTo>
                <a:lnTo>
                  <a:pt x="52970" y="23450"/>
                </a:lnTo>
                <a:lnTo>
                  <a:pt x="52900" y="23480"/>
                </a:lnTo>
                <a:lnTo>
                  <a:pt x="52800" y="23490"/>
                </a:lnTo>
                <a:lnTo>
                  <a:pt x="52740" y="23450"/>
                </a:lnTo>
                <a:lnTo>
                  <a:pt x="52640" y="23310"/>
                </a:lnTo>
                <a:lnTo>
                  <a:pt x="52680" y="23310"/>
                </a:lnTo>
                <a:lnTo>
                  <a:pt x="52870" y="23000"/>
                </a:lnTo>
                <a:lnTo>
                  <a:pt x="53650" y="22170"/>
                </a:lnTo>
                <a:lnTo>
                  <a:pt x="53740" y="22100"/>
                </a:lnTo>
                <a:lnTo>
                  <a:pt x="53780" y="22130"/>
                </a:lnTo>
                <a:lnTo>
                  <a:pt x="53810" y="22200"/>
                </a:lnTo>
                <a:lnTo>
                  <a:pt x="53850" y="22280"/>
                </a:lnTo>
                <a:lnTo>
                  <a:pt x="53980" y="22430"/>
                </a:lnTo>
                <a:lnTo>
                  <a:pt x="53980" y="22490"/>
                </a:lnTo>
                <a:lnTo>
                  <a:pt x="53960" y="22890"/>
                </a:lnTo>
                <a:lnTo>
                  <a:pt x="53980" y="22990"/>
                </a:lnTo>
                <a:lnTo>
                  <a:pt x="54010" y="23020"/>
                </a:lnTo>
                <a:lnTo>
                  <a:pt x="54050" y="23030"/>
                </a:lnTo>
                <a:lnTo>
                  <a:pt x="54090" y="23060"/>
                </a:lnTo>
                <a:lnTo>
                  <a:pt x="54110" y="23130"/>
                </a:lnTo>
                <a:lnTo>
                  <a:pt x="54090" y="23150"/>
                </a:lnTo>
                <a:lnTo>
                  <a:pt x="54020" y="23310"/>
                </a:lnTo>
                <a:lnTo>
                  <a:pt x="53660" y="23730"/>
                </a:lnTo>
                <a:lnTo>
                  <a:pt x="53570" y="23880"/>
                </a:lnTo>
                <a:lnTo>
                  <a:pt x="53500" y="24080"/>
                </a:lnTo>
                <a:lnTo>
                  <a:pt x="53440" y="24870"/>
                </a:lnTo>
                <a:lnTo>
                  <a:pt x="53460" y="24950"/>
                </a:lnTo>
                <a:lnTo>
                  <a:pt x="53550" y="25000"/>
                </a:lnTo>
                <a:lnTo>
                  <a:pt x="53620" y="24990"/>
                </a:lnTo>
                <a:lnTo>
                  <a:pt x="53830" y="24870"/>
                </a:lnTo>
                <a:lnTo>
                  <a:pt x="53890" y="24820"/>
                </a:lnTo>
                <a:lnTo>
                  <a:pt x="54000" y="24650"/>
                </a:lnTo>
                <a:lnTo>
                  <a:pt x="54060" y="24460"/>
                </a:lnTo>
                <a:lnTo>
                  <a:pt x="54150" y="24290"/>
                </a:lnTo>
                <a:lnTo>
                  <a:pt x="54320" y="24150"/>
                </a:lnTo>
                <a:lnTo>
                  <a:pt x="54390" y="24200"/>
                </a:lnTo>
                <a:lnTo>
                  <a:pt x="54420" y="24140"/>
                </a:lnTo>
                <a:lnTo>
                  <a:pt x="54410" y="23980"/>
                </a:lnTo>
                <a:lnTo>
                  <a:pt x="54440" y="23870"/>
                </a:lnTo>
                <a:lnTo>
                  <a:pt x="54890" y="23000"/>
                </a:lnTo>
                <a:lnTo>
                  <a:pt x="54930" y="22810"/>
                </a:lnTo>
                <a:lnTo>
                  <a:pt x="54960" y="22730"/>
                </a:lnTo>
                <a:lnTo>
                  <a:pt x="55160" y="22520"/>
                </a:lnTo>
                <a:lnTo>
                  <a:pt x="55180" y="22470"/>
                </a:lnTo>
                <a:lnTo>
                  <a:pt x="55180" y="22350"/>
                </a:lnTo>
                <a:lnTo>
                  <a:pt x="55200" y="22300"/>
                </a:lnTo>
                <a:lnTo>
                  <a:pt x="55250" y="22260"/>
                </a:lnTo>
                <a:lnTo>
                  <a:pt x="55360" y="22210"/>
                </a:lnTo>
                <a:lnTo>
                  <a:pt x="55390" y="22190"/>
                </a:lnTo>
                <a:lnTo>
                  <a:pt x="55530" y="22020"/>
                </a:lnTo>
                <a:lnTo>
                  <a:pt x="55590" y="21930"/>
                </a:lnTo>
                <a:lnTo>
                  <a:pt x="55610" y="21840"/>
                </a:lnTo>
                <a:lnTo>
                  <a:pt x="55660" y="21740"/>
                </a:lnTo>
                <a:lnTo>
                  <a:pt x="55750" y="21690"/>
                </a:lnTo>
                <a:lnTo>
                  <a:pt x="55840" y="21620"/>
                </a:lnTo>
                <a:lnTo>
                  <a:pt x="55870" y="21480"/>
                </a:lnTo>
                <a:lnTo>
                  <a:pt x="56140" y="21860"/>
                </a:lnTo>
                <a:lnTo>
                  <a:pt x="56260" y="21970"/>
                </a:lnTo>
                <a:lnTo>
                  <a:pt x="56340" y="22000"/>
                </a:lnTo>
                <a:lnTo>
                  <a:pt x="56540" y="22050"/>
                </a:lnTo>
                <a:lnTo>
                  <a:pt x="56610" y="22100"/>
                </a:lnTo>
                <a:lnTo>
                  <a:pt x="56640" y="22180"/>
                </a:lnTo>
                <a:lnTo>
                  <a:pt x="56630" y="22330"/>
                </a:lnTo>
                <a:lnTo>
                  <a:pt x="56640" y="22410"/>
                </a:lnTo>
                <a:lnTo>
                  <a:pt x="56740" y="22310"/>
                </a:lnTo>
                <a:lnTo>
                  <a:pt x="56740" y="22170"/>
                </a:lnTo>
                <a:lnTo>
                  <a:pt x="56690" y="22030"/>
                </a:lnTo>
                <a:lnTo>
                  <a:pt x="56610" y="21970"/>
                </a:lnTo>
                <a:lnTo>
                  <a:pt x="56780" y="21830"/>
                </a:lnTo>
                <a:lnTo>
                  <a:pt x="56950" y="21840"/>
                </a:lnTo>
                <a:lnTo>
                  <a:pt x="57070" y="21980"/>
                </a:lnTo>
                <a:lnTo>
                  <a:pt x="57120" y="22190"/>
                </a:lnTo>
                <a:lnTo>
                  <a:pt x="57110" y="22630"/>
                </a:lnTo>
                <a:lnTo>
                  <a:pt x="57150" y="22760"/>
                </a:lnTo>
                <a:lnTo>
                  <a:pt x="57250" y="22590"/>
                </a:lnTo>
                <a:lnTo>
                  <a:pt x="57280" y="22400"/>
                </a:lnTo>
                <a:lnTo>
                  <a:pt x="57280" y="22130"/>
                </a:lnTo>
                <a:lnTo>
                  <a:pt x="57230" y="21900"/>
                </a:lnTo>
                <a:lnTo>
                  <a:pt x="57100" y="21790"/>
                </a:lnTo>
                <a:lnTo>
                  <a:pt x="57010" y="21760"/>
                </a:lnTo>
                <a:lnTo>
                  <a:pt x="56940" y="21700"/>
                </a:lnTo>
                <a:lnTo>
                  <a:pt x="56800" y="21550"/>
                </a:lnTo>
                <a:lnTo>
                  <a:pt x="56680" y="21480"/>
                </a:lnTo>
                <a:lnTo>
                  <a:pt x="56580" y="21500"/>
                </a:lnTo>
                <a:lnTo>
                  <a:pt x="56390" y="21620"/>
                </a:lnTo>
                <a:lnTo>
                  <a:pt x="56310" y="21650"/>
                </a:lnTo>
                <a:lnTo>
                  <a:pt x="56220" y="21670"/>
                </a:lnTo>
                <a:lnTo>
                  <a:pt x="56140" y="21650"/>
                </a:lnTo>
                <a:lnTo>
                  <a:pt x="56040" y="21570"/>
                </a:lnTo>
                <a:lnTo>
                  <a:pt x="55990" y="21480"/>
                </a:lnTo>
                <a:lnTo>
                  <a:pt x="55950" y="21380"/>
                </a:lnTo>
                <a:lnTo>
                  <a:pt x="55910" y="21350"/>
                </a:lnTo>
                <a:lnTo>
                  <a:pt x="55730" y="21590"/>
                </a:lnTo>
                <a:lnTo>
                  <a:pt x="55650" y="21670"/>
                </a:lnTo>
                <a:lnTo>
                  <a:pt x="55590" y="21700"/>
                </a:lnTo>
                <a:lnTo>
                  <a:pt x="55550" y="21650"/>
                </a:lnTo>
                <a:lnTo>
                  <a:pt x="55420" y="21420"/>
                </a:lnTo>
                <a:lnTo>
                  <a:pt x="55390" y="21350"/>
                </a:lnTo>
                <a:lnTo>
                  <a:pt x="55410" y="21320"/>
                </a:lnTo>
                <a:lnTo>
                  <a:pt x="55470" y="21260"/>
                </a:lnTo>
                <a:lnTo>
                  <a:pt x="55480" y="21210"/>
                </a:lnTo>
                <a:lnTo>
                  <a:pt x="55470" y="21150"/>
                </a:lnTo>
                <a:lnTo>
                  <a:pt x="55450" y="21110"/>
                </a:lnTo>
                <a:lnTo>
                  <a:pt x="55420" y="21080"/>
                </a:lnTo>
                <a:lnTo>
                  <a:pt x="55310" y="20860"/>
                </a:lnTo>
                <a:lnTo>
                  <a:pt x="55310" y="20820"/>
                </a:lnTo>
                <a:lnTo>
                  <a:pt x="55340" y="20800"/>
                </a:lnTo>
                <a:lnTo>
                  <a:pt x="55350" y="20780"/>
                </a:lnTo>
                <a:lnTo>
                  <a:pt x="55280" y="20720"/>
                </a:lnTo>
                <a:lnTo>
                  <a:pt x="55270" y="20700"/>
                </a:lnTo>
                <a:lnTo>
                  <a:pt x="55280" y="20420"/>
                </a:lnTo>
                <a:lnTo>
                  <a:pt x="55320" y="20210"/>
                </a:lnTo>
                <a:lnTo>
                  <a:pt x="55400" y="20000"/>
                </a:lnTo>
                <a:lnTo>
                  <a:pt x="55520" y="19840"/>
                </a:lnTo>
                <a:lnTo>
                  <a:pt x="55670" y="19740"/>
                </a:lnTo>
                <a:lnTo>
                  <a:pt x="55720" y="19690"/>
                </a:lnTo>
                <a:lnTo>
                  <a:pt x="55740" y="19590"/>
                </a:lnTo>
                <a:lnTo>
                  <a:pt x="55750" y="19390"/>
                </a:lnTo>
                <a:lnTo>
                  <a:pt x="55770" y="19320"/>
                </a:lnTo>
                <a:lnTo>
                  <a:pt x="55830" y="19260"/>
                </a:lnTo>
                <a:lnTo>
                  <a:pt x="55980" y="19210"/>
                </a:lnTo>
                <a:lnTo>
                  <a:pt x="56270" y="19420"/>
                </a:lnTo>
                <a:lnTo>
                  <a:pt x="56470" y="19410"/>
                </a:lnTo>
                <a:lnTo>
                  <a:pt x="56560" y="19390"/>
                </a:lnTo>
                <a:lnTo>
                  <a:pt x="56680" y="19410"/>
                </a:lnTo>
                <a:lnTo>
                  <a:pt x="56730" y="19390"/>
                </a:lnTo>
                <a:lnTo>
                  <a:pt x="56790" y="19320"/>
                </a:lnTo>
                <a:lnTo>
                  <a:pt x="56830" y="19210"/>
                </a:lnTo>
                <a:lnTo>
                  <a:pt x="56850" y="19100"/>
                </a:lnTo>
                <a:lnTo>
                  <a:pt x="56860" y="19010"/>
                </a:lnTo>
                <a:lnTo>
                  <a:pt x="56840" y="18860"/>
                </a:lnTo>
                <a:lnTo>
                  <a:pt x="56780" y="18680"/>
                </a:lnTo>
                <a:lnTo>
                  <a:pt x="56680" y="18530"/>
                </a:lnTo>
                <a:lnTo>
                  <a:pt x="56560" y="18460"/>
                </a:lnTo>
                <a:lnTo>
                  <a:pt x="56640" y="18370"/>
                </a:lnTo>
                <a:lnTo>
                  <a:pt x="56780" y="18400"/>
                </a:lnTo>
                <a:lnTo>
                  <a:pt x="57030" y="18590"/>
                </a:lnTo>
                <a:lnTo>
                  <a:pt x="57090" y="18620"/>
                </a:lnTo>
                <a:lnTo>
                  <a:pt x="57140" y="18640"/>
                </a:lnTo>
                <a:lnTo>
                  <a:pt x="57190" y="18670"/>
                </a:lnTo>
                <a:lnTo>
                  <a:pt x="57230" y="18720"/>
                </a:lnTo>
                <a:lnTo>
                  <a:pt x="57240" y="18800"/>
                </a:lnTo>
                <a:lnTo>
                  <a:pt x="57200" y="18870"/>
                </a:lnTo>
                <a:lnTo>
                  <a:pt x="57150" y="18930"/>
                </a:lnTo>
                <a:lnTo>
                  <a:pt x="57120" y="19010"/>
                </a:lnTo>
                <a:lnTo>
                  <a:pt x="57100" y="19170"/>
                </a:lnTo>
                <a:lnTo>
                  <a:pt x="57010" y="19510"/>
                </a:lnTo>
                <a:lnTo>
                  <a:pt x="56990" y="19680"/>
                </a:lnTo>
                <a:lnTo>
                  <a:pt x="56990" y="19740"/>
                </a:lnTo>
                <a:lnTo>
                  <a:pt x="57000" y="19840"/>
                </a:lnTo>
                <a:lnTo>
                  <a:pt x="57040" y="19920"/>
                </a:lnTo>
                <a:lnTo>
                  <a:pt x="57120" y="19920"/>
                </a:lnTo>
                <a:lnTo>
                  <a:pt x="57160" y="19870"/>
                </a:lnTo>
                <a:lnTo>
                  <a:pt x="57170" y="19790"/>
                </a:lnTo>
                <a:lnTo>
                  <a:pt x="57160" y="19720"/>
                </a:lnTo>
                <a:lnTo>
                  <a:pt x="57160" y="19660"/>
                </a:lnTo>
                <a:lnTo>
                  <a:pt x="57210" y="19620"/>
                </a:lnTo>
                <a:lnTo>
                  <a:pt x="57290" y="19570"/>
                </a:lnTo>
                <a:lnTo>
                  <a:pt x="57360" y="19510"/>
                </a:lnTo>
                <a:lnTo>
                  <a:pt x="57360" y="19450"/>
                </a:lnTo>
                <a:lnTo>
                  <a:pt x="57310" y="19400"/>
                </a:lnTo>
                <a:lnTo>
                  <a:pt x="57260" y="19320"/>
                </a:lnTo>
                <a:lnTo>
                  <a:pt x="57220" y="19240"/>
                </a:lnTo>
                <a:lnTo>
                  <a:pt x="57210" y="19170"/>
                </a:lnTo>
                <a:lnTo>
                  <a:pt x="57260" y="19020"/>
                </a:lnTo>
                <a:lnTo>
                  <a:pt x="57420" y="18790"/>
                </a:lnTo>
                <a:lnTo>
                  <a:pt x="57460" y="18650"/>
                </a:lnTo>
                <a:lnTo>
                  <a:pt x="57460" y="18500"/>
                </a:lnTo>
                <a:lnTo>
                  <a:pt x="57450" y="18350"/>
                </a:lnTo>
                <a:lnTo>
                  <a:pt x="57390" y="18240"/>
                </a:lnTo>
                <a:lnTo>
                  <a:pt x="57340" y="1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ntsiran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110" y="23920"/>
                </a:moveTo>
                <a:lnTo>
                  <a:pt x="67050" y="23690"/>
                </a:lnTo>
                <a:lnTo>
                  <a:pt x="67000" y="23610"/>
                </a:lnTo>
                <a:lnTo>
                  <a:pt x="66700" y="23200"/>
                </a:lnTo>
                <a:lnTo>
                  <a:pt x="66640" y="23170"/>
                </a:lnTo>
                <a:lnTo>
                  <a:pt x="66580" y="23140"/>
                </a:lnTo>
                <a:lnTo>
                  <a:pt x="66520" y="23100"/>
                </a:lnTo>
                <a:lnTo>
                  <a:pt x="66450" y="23030"/>
                </a:lnTo>
                <a:lnTo>
                  <a:pt x="66420" y="22990"/>
                </a:lnTo>
                <a:lnTo>
                  <a:pt x="66400" y="22950"/>
                </a:lnTo>
                <a:lnTo>
                  <a:pt x="66280" y="22630"/>
                </a:lnTo>
                <a:lnTo>
                  <a:pt x="66270" y="22600"/>
                </a:lnTo>
                <a:lnTo>
                  <a:pt x="66270" y="22560"/>
                </a:lnTo>
                <a:lnTo>
                  <a:pt x="66290" y="22500"/>
                </a:lnTo>
                <a:lnTo>
                  <a:pt x="66300" y="22460"/>
                </a:lnTo>
                <a:lnTo>
                  <a:pt x="66290" y="22430"/>
                </a:lnTo>
                <a:lnTo>
                  <a:pt x="66290" y="22400"/>
                </a:lnTo>
                <a:lnTo>
                  <a:pt x="66060" y="21880"/>
                </a:lnTo>
                <a:lnTo>
                  <a:pt x="66020" y="21810"/>
                </a:lnTo>
                <a:lnTo>
                  <a:pt x="65960" y="21750"/>
                </a:lnTo>
                <a:lnTo>
                  <a:pt x="65840" y="21590"/>
                </a:lnTo>
                <a:lnTo>
                  <a:pt x="65740" y="21490"/>
                </a:lnTo>
                <a:lnTo>
                  <a:pt x="65720" y="21460"/>
                </a:lnTo>
                <a:lnTo>
                  <a:pt x="65720" y="21420"/>
                </a:lnTo>
                <a:lnTo>
                  <a:pt x="65730" y="21390"/>
                </a:lnTo>
                <a:lnTo>
                  <a:pt x="65760" y="21330"/>
                </a:lnTo>
                <a:lnTo>
                  <a:pt x="65780" y="21300"/>
                </a:lnTo>
                <a:lnTo>
                  <a:pt x="65830" y="21260"/>
                </a:lnTo>
                <a:lnTo>
                  <a:pt x="65910" y="21210"/>
                </a:lnTo>
                <a:lnTo>
                  <a:pt x="65930" y="21180"/>
                </a:lnTo>
                <a:lnTo>
                  <a:pt x="65940" y="21140"/>
                </a:lnTo>
                <a:lnTo>
                  <a:pt x="65940" y="21080"/>
                </a:lnTo>
                <a:lnTo>
                  <a:pt x="65920" y="21040"/>
                </a:lnTo>
                <a:lnTo>
                  <a:pt x="65900" y="21010"/>
                </a:lnTo>
                <a:lnTo>
                  <a:pt x="65810" y="20920"/>
                </a:lnTo>
                <a:lnTo>
                  <a:pt x="65790" y="20900"/>
                </a:lnTo>
                <a:lnTo>
                  <a:pt x="65690" y="20860"/>
                </a:lnTo>
                <a:lnTo>
                  <a:pt x="65670" y="20840"/>
                </a:lnTo>
                <a:lnTo>
                  <a:pt x="65600" y="20780"/>
                </a:lnTo>
                <a:lnTo>
                  <a:pt x="65570" y="20760"/>
                </a:lnTo>
                <a:lnTo>
                  <a:pt x="65510" y="20730"/>
                </a:lnTo>
                <a:lnTo>
                  <a:pt x="65440" y="20710"/>
                </a:lnTo>
                <a:lnTo>
                  <a:pt x="65410" y="20690"/>
                </a:lnTo>
                <a:lnTo>
                  <a:pt x="65280" y="20580"/>
                </a:lnTo>
                <a:lnTo>
                  <a:pt x="65160" y="20430"/>
                </a:lnTo>
                <a:lnTo>
                  <a:pt x="65080" y="20270"/>
                </a:lnTo>
                <a:lnTo>
                  <a:pt x="65060" y="20240"/>
                </a:lnTo>
                <a:lnTo>
                  <a:pt x="65040" y="20220"/>
                </a:lnTo>
                <a:lnTo>
                  <a:pt x="64850" y="20090"/>
                </a:lnTo>
                <a:lnTo>
                  <a:pt x="64630" y="19860"/>
                </a:lnTo>
                <a:lnTo>
                  <a:pt x="64460" y="19730"/>
                </a:lnTo>
                <a:lnTo>
                  <a:pt x="64430" y="19690"/>
                </a:lnTo>
                <a:lnTo>
                  <a:pt x="64400" y="19620"/>
                </a:lnTo>
                <a:lnTo>
                  <a:pt x="64360" y="19580"/>
                </a:lnTo>
                <a:lnTo>
                  <a:pt x="64310" y="19530"/>
                </a:lnTo>
                <a:lnTo>
                  <a:pt x="64290" y="19500"/>
                </a:lnTo>
                <a:lnTo>
                  <a:pt x="64270" y="19470"/>
                </a:lnTo>
                <a:lnTo>
                  <a:pt x="64190" y="19210"/>
                </a:lnTo>
                <a:lnTo>
                  <a:pt x="64140" y="19110"/>
                </a:lnTo>
                <a:lnTo>
                  <a:pt x="64100" y="19080"/>
                </a:lnTo>
                <a:lnTo>
                  <a:pt x="64070" y="19070"/>
                </a:lnTo>
                <a:lnTo>
                  <a:pt x="64040" y="19080"/>
                </a:lnTo>
                <a:lnTo>
                  <a:pt x="64010" y="19070"/>
                </a:lnTo>
                <a:lnTo>
                  <a:pt x="63670" y="18880"/>
                </a:lnTo>
                <a:lnTo>
                  <a:pt x="63640" y="18870"/>
                </a:lnTo>
                <a:lnTo>
                  <a:pt x="63600" y="18860"/>
                </a:lnTo>
                <a:lnTo>
                  <a:pt x="63480" y="18840"/>
                </a:lnTo>
                <a:lnTo>
                  <a:pt x="63440" y="18830"/>
                </a:lnTo>
                <a:lnTo>
                  <a:pt x="63400" y="18810"/>
                </a:lnTo>
                <a:lnTo>
                  <a:pt x="63330" y="18760"/>
                </a:lnTo>
                <a:lnTo>
                  <a:pt x="63290" y="18740"/>
                </a:lnTo>
                <a:lnTo>
                  <a:pt x="63250" y="18740"/>
                </a:lnTo>
                <a:lnTo>
                  <a:pt x="63150" y="18780"/>
                </a:lnTo>
                <a:lnTo>
                  <a:pt x="63080" y="18790"/>
                </a:lnTo>
                <a:lnTo>
                  <a:pt x="63050" y="18810"/>
                </a:lnTo>
                <a:lnTo>
                  <a:pt x="63020" y="18820"/>
                </a:lnTo>
                <a:lnTo>
                  <a:pt x="63000" y="18850"/>
                </a:lnTo>
                <a:lnTo>
                  <a:pt x="62830" y="19080"/>
                </a:lnTo>
                <a:lnTo>
                  <a:pt x="62810" y="19110"/>
                </a:lnTo>
                <a:lnTo>
                  <a:pt x="62780" y="19120"/>
                </a:lnTo>
                <a:lnTo>
                  <a:pt x="62650" y="19170"/>
                </a:lnTo>
                <a:lnTo>
                  <a:pt x="62490" y="19280"/>
                </a:lnTo>
                <a:lnTo>
                  <a:pt x="62450" y="19320"/>
                </a:lnTo>
                <a:lnTo>
                  <a:pt x="62430" y="19350"/>
                </a:lnTo>
                <a:lnTo>
                  <a:pt x="62410" y="19380"/>
                </a:lnTo>
                <a:lnTo>
                  <a:pt x="62380" y="19400"/>
                </a:lnTo>
                <a:lnTo>
                  <a:pt x="62340" y="19400"/>
                </a:lnTo>
                <a:lnTo>
                  <a:pt x="62320" y="19380"/>
                </a:lnTo>
                <a:lnTo>
                  <a:pt x="62300" y="19350"/>
                </a:lnTo>
                <a:lnTo>
                  <a:pt x="62290" y="19270"/>
                </a:lnTo>
                <a:lnTo>
                  <a:pt x="62270" y="19240"/>
                </a:lnTo>
                <a:lnTo>
                  <a:pt x="62140" y="19030"/>
                </a:lnTo>
                <a:lnTo>
                  <a:pt x="62090" y="19000"/>
                </a:lnTo>
                <a:lnTo>
                  <a:pt x="62050" y="18990"/>
                </a:lnTo>
                <a:lnTo>
                  <a:pt x="62020" y="19010"/>
                </a:lnTo>
                <a:lnTo>
                  <a:pt x="61970" y="19050"/>
                </a:lnTo>
                <a:lnTo>
                  <a:pt x="61940" y="19060"/>
                </a:lnTo>
                <a:lnTo>
                  <a:pt x="61910" y="19060"/>
                </a:lnTo>
                <a:lnTo>
                  <a:pt x="61830" y="19060"/>
                </a:lnTo>
                <a:lnTo>
                  <a:pt x="61790" y="19070"/>
                </a:lnTo>
                <a:lnTo>
                  <a:pt x="61700" y="19110"/>
                </a:lnTo>
                <a:lnTo>
                  <a:pt x="61660" y="19120"/>
                </a:lnTo>
                <a:lnTo>
                  <a:pt x="61630" y="19120"/>
                </a:lnTo>
                <a:lnTo>
                  <a:pt x="61590" y="19120"/>
                </a:lnTo>
                <a:lnTo>
                  <a:pt x="61560" y="19110"/>
                </a:lnTo>
                <a:lnTo>
                  <a:pt x="61520" y="19090"/>
                </a:lnTo>
                <a:lnTo>
                  <a:pt x="61130" y="18780"/>
                </a:lnTo>
                <a:lnTo>
                  <a:pt x="61100" y="18760"/>
                </a:lnTo>
                <a:lnTo>
                  <a:pt x="60900" y="18700"/>
                </a:lnTo>
                <a:lnTo>
                  <a:pt x="60830" y="18660"/>
                </a:lnTo>
                <a:lnTo>
                  <a:pt x="60790" y="18630"/>
                </a:lnTo>
                <a:lnTo>
                  <a:pt x="60550" y="18360"/>
                </a:lnTo>
                <a:lnTo>
                  <a:pt x="60480" y="18310"/>
                </a:lnTo>
                <a:lnTo>
                  <a:pt x="60430" y="18290"/>
                </a:lnTo>
                <a:lnTo>
                  <a:pt x="60390" y="18300"/>
                </a:lnTo>
                <a:lnTo>
                  <a:pt x="60360" y="18310"/>
                </a:lnTo>
                <a:lnTo>
                  <a:pt x="60340" y="18330"/>
                </a:lnTo>
                <a:lnTo>
                  <a:pt x="60270" y="18390"/>
                </a:lnTo>
                <a:lnTo>
                  <a:pt x="60210" y="18430"/>
                </a:lnTo>
                <a:lnTo>
                  <a:pt x="60030" y="18510"/>
                </a:lnTo>
                <a:lnTo>
                  <a:pt x="59930" y="18550"/>
                </a:lnTo>
                <a:lnTo>
                  <a:pt x="59780" y="18570"/>
                </a:lnTo>
                <a:lnTo>
                  <a:pt x="59680" y="18610"/>
                </a:lnTo>
                <a:lnTo>
                  <a:pt x="59650" y="18620"/>
                </a:lnTo>
                <a:lnTo>
                  <a:pt x="59590" y="18610"/>
                </a:lnTo>
                <a:lnTo>
                  <a:pt x="59510" y="18590"/>
                </a:lnTo>
                <a:lnTo>
                  <a:pt x="59360" y="18510"/>
                </a:lnTo>
                <a:lnTo>
                  <a:pt x="59280" y="18460"/>
                </a:lnTo>
                <a:lnTo>
                  <a:pt x="59170" y="18360"/>
                </a:lnTo>
                <a:lnTo>
                  <a:pt x="59140" y="18340"/>
                </a:lnTo>
                <a:lnTo>
                  <a:pt x="58900" y="18200"/>
                </a:lnTo>
                <a:lnTo>
                  <a:pt x="58860" y="18170"/>
                </a:lnTo>
                <a:lnTo>
                  <a:pt x="58700" y="17960"/>
                </a:lnTo>
                <a:lnTo>
                  <a:pt x="58620" y="17870"/>
                </a:lnTo>
                <a:lnTo>
                  <a:pt x="58590" y="17860"/>
                </a:lnTo>
                <a:lnTo>
                  <a:pt x="58560" y="17870"/>
                </a:lnTo>
                <a:lnTo>
                  <a:pt x="58530" y="17890"/>
                </a:lnTo>
                <a:lnTo>
                  <a:pt x="58490" y="17940"/>
                </a:lnTo>
                <a:lnTo>
                  <a:pt x="58460" y="17960"/>
                </a:lnTo>
                <a:lnTo>
                  <a:pt x="58420" y="17970"/>
                </a:lnTo>
                <a:lnTo>
                  <a:pt x="58340" y="17950"/>
                </a:lnTo>
                <a:lnTo>
                  <a:pt x="58310" y="17930"/>
                </a:lnTo>
                <a:lnTo>
                  <a:pt x="58280" y="17900"/>
                </a:lnTo>
                <a:lnTo>
                  <a:pt x="58280" y="17870"/>
                </a:lnTo>
                <a:lnTo>
                  <a:pt x="58270" y="17820"/>
                </a:lnTo>
                <a:lnTo>
                  <a:pt x="58270" y="17740"/>
                </a:lnTo>
                <a:lnTo>
                  <a:pt x="58300" y="17590"/>
                </a:lnTo>
                <a:lnTo>
                  <a:pt x="58310" y="17560"/>
                </a:lnTo>
                <a:lnTo>
                  <a:pt x="58330" y="17540"/>
                </a:lnTo>
                <a:lnTo>
                  <a:pt x="58480" y="17420"/>
                </a:lnTo>
                <a:lnTo>
                  <a:pt x="58560" y="17310"/>
                </a:lnTo>
                <a:lnTo>
                  <a:pt x="58570" y="17290"/>
                </a:lnTo>
                <a:lnTo>
                  <a:pt x="58680" y="17160"/>
                </a:lnTo>
                <a:lnTo>
                  <a:pt x="58710" y="17110"/>
                </a:lnTo>
                <a:lnTo>
                  <a:pt x="58730" y="17080"/>
                </a:lnTo>
                <a:lnTo>
                  <a:pt x="58740" y="17050"/>
                </a:lnTo>
                <a:lnTo>
                  <a:pt x="58740" y="17010"/>
                </a:lnTo>
                <a:lnTo>
                  <a:pt x="58730" y="16950"/>
                </a:lnTo>
                <a:lnTo>
                  <a:pt x="58700" y="16930"/>
                </a:lnTo>
                <a:lnTo>
                  <a:pt x="58660" y="16940"/>
                </a:lnTo>
                <a:lnTo>
                  <a:pt x="58630" y="16950"/>
                </a:lnTo>
                <a:lnTo>
                  <a:pt x="58570" y="16980"/>
                </a:lnTo>
                <a:lnTo>
                  <a:pt x="58360" y="17130"/>
                </a:lnTo>
                <a:lnTo>
                  <a:pt x="58120" y="17240"/>
                </a:lnTo>
                <a:lnTo>
                  <a:pt x="58060" y="17270"/>
                </a:lnTo>
                <a:lnTo>
                  <a:pt x="57940" y="17380"/>
                </a:lnTo>
                <a:lnTo>
                  <a:pt x="57920" y="17390"/>
                </a:lnTo>
                <a:lnTo>
                  <a:pt x="57670" y="17510"/>
                </a:lnTo>
                <a:lnTo>
                  <a:pt x="57650" y="17520"/>
                </a:lnTo>
                <a:lnTo>
                  <a:pt x="57630" y="17550"/>
                </a:lnTo>
                <a:lnTo>
                  <a:pt x="57620" y="17580"/>
                </a:lnTo>
                <a:lnTo>
                  <a:pt x="57630" y="17610"/>
                </a:lnTo>
                <a:lnTo>
                  <a:pt x="57650" y="17680"/>
                </a:lnTo>
                <a:lnTo>
                  <a:pt x="57660" y="17720"/>
                </a:lnTo>
                <a:lnTo>
                  <a:pt x="57660" y="17750"/>
                </a:lnTo>
                <a:lnTo>
                  <a:pt x="57660" y="17780"/>
                </a:lnTo>
                <a:lnTo>
                  <a:pt x="57640" y="17800"/>
                </a:lnTo>
                <a:lnTo>
                  <a:pt x="57640" y="17810"/>
                </a:lnTo>
                <a:lnTo>
                  <a:pt x="57610" y="17840"/>
                </a:lnTo>
                <a:lnTo>
                  <a:pt x="57590" y="17850"/>
                </a:lnTo>
                <a:lnTo>
                  <a:pt x="57560" y="17870"/>
                </a:lnTo>
                <a:lnTo>
                  <a:pt x="57420" y="17900"/>
                </a:lnTo>
                <a:lnTo>
                  <a:pt x="57400" y="17930"/>
                </a:lnTo>
                <a:lnTo>
                  <a:pt x="57400" y="17960"/>
                </a:lnTo>
                <a:lnTo>
                  <a:pt x="57470" y="18060"/>
                </a:lnTo>
                <a:lnTo>
                  <a:pt x="57470" y="18090"/>
                </a:lnTo>
                <a:lnTo>
                  <a:pt x="57460" y="18120"/>
                </a:lnTo>
                <a:lnTo>
                  <a:pt x="57410" y="18160"/>
                </a:lnTo>
                <a:lnTo>
                  <a:pt x="57390" y="18180"/>
                </a:lnTo>
                <a:lnTo>
                  <a:pt x="57340" y="18220"/>
                </a:lnTo>
                <a:lnTo>
                  <a:pt x="57140" y="18150"/>
                </a:lnTo>
                <a:lnTo>
                  <a:pt x="57000" y="18060"/>
                </a:lnTo>
                <a:lnTo>
                  <a:pt x="56770" y="17840"/>
                </a:lnTo>
                <a:lnTo>
                  <a:pt x="57250" y="17590"/>
                </a:lnTo>
                <a:lnTo>
                  <a:pt x="57250" y="17500"/>
                </a:lnTo>
                <a:lnTo>
                  <a:pt x="56950" y="17300"/>
                </a:lnTo>
                <a:lnTo>
                  <a:pt x="56700" y="17200"/>
                </a:lnTo>
                <a:lnTo>
                  <a:pt x="56620" y="17150"/>
                </a:lnTo>
                <a:lnTo>
                  <a:pt x="56460" y="16840"/>
                </a:lnTo>
                <a:lnTo>
                  <a:pt x="56360" y="16410"/>
                </a:lnTo>
                <a:lnTo>
                  <a:pt x="56410" y="16050"/>
                </a:lnTo>
                <a:lnTo>
                  <a:pt x="56690" y="15930"/>
                </a:lnTo>
                <a:lnTo>
                  <a:pt x="56620" y="15830"/>
                </a:lnTo>
                <a:lnTo>
                  <a:pt x="56540" y="15790"/>
                </a:lnTo>
                <a:lnTo>
                  <a:pt x="56480" y="15730"/>
                </a:lnTo>
                <a:lnTo>
                  <a:pt x="56470" y="15570"/>
                </a:lnTo>
                <a:lnTo>
                  <a:pt x="56490" y="15430"/>
                </a:lnTo>
                <a:lnTo>
                  <a:pt x="56540" y="15240"/>
                </a:lnTo>
                <a:lnTo>
                  <a:pt x="56630" y="15110"/>
                </a:lnTo>
                <a:lnTo>
                  <a:pt x="56750" y="15150"/>
                </a:lnTo>
                <a:lnTo>
                  <a:pt x="56850" y="15160"/>
                </a:lnTo>
                <a:lnTo>
                  <a:pt x="56900" y="15000"/>
                </a:lnTo>
                <a:lnTo>
                  <a:pt x="56930" y="14710"/>
                </a:lnTo>
                <a:lnTo>
                  <a:pt x="56980" y="14660"/>
                </a:lnTo>
                <a:lnTo>
                  <a:pt x="57050" y="14620"/>
                </a:lnTo>
                <a:lnTo>
                  <a:pt x="57110" y="14620"/>
                </a:lnTo>
                <a:lnTo>
                  <a:pt x="57160" y="14690"/>
                </a:lnTo>
                <a:lnTo>
                  <a:pt x="57140" y="14730"/>
                </a:lnTo>
                <a:lnTo>
                  <a:pt x="57070" y="14780"/>
                </a:lnTo>
                <a:lnTo>
                  <a:pt x="57030" y="14850"/>
                </a:lnTo>
                <a:lnTo>
                  <a:pt x="57080" y="14950"/>
                </a:lnTo>
                <a:lnTo>
                  <a:pt x="57110" y="14930"/>
                </a:lnTo>
                <a:lnTo>
                  <a:pt x="57170" y="14920"/>
                </a:lnTo>
                <a:lnTo>
                  <a:pt x="57210" y="14910"/>
                </a:lnTo>
                <a:lnTo>
                  <a:pt x="57180" y="14990"/>
                </a:lnTo>
                <a:lnTo>
                  <a:pt x="57190" y="15060"/>
                </a:lnTo>
                <a:lnTo>
                  <a:pt x="57240" y="15090"/>
                </a:lnTo>
                <a:lnTo>
                  <a:pt x="57310" y="15060"/>
                </a:lnTo>
                <a:lnTo>
                  <a:pt x="57340" y="15010"/>
                </a:lnTo>
                <a:lnTo>
                  <a:pt x="57340" y="14950"/>
                </a:lnTo>
                <a:lnTo>
                  <a:pt x="57370" y="14900"/>
                </a:lnTo>
                <a:lnTo>
                  <a:pt x="57460" y="14860"/>
                </a:lnTo>
                <a:lnTo>
                  <a:pt x="57350" y="14730"/>
                </a:lnTo>
                <a:lnTo>
                  <a:pt x="57340" y="14690"/>
                </a:lnTo>
                <a:lnTo>
                  <a:pt x="57570" y="14690"/>
                </a:lnTo>
                <a:lnTo>
                  <a:pt x="57670" y="14760"/>
                </a:lnTo>
                <a:lnTo>
                  <a:pt x="57710" y="14920"/>
                </a:lnTo>
                <a:lnTo>
                  <a:pt x="57740" y="15100"/>
                </a:lnTo>
                <a:lnTo>
                  <a:pt x="57770" y="15220"/>
                </a:lnTo>
                <a:lnTo>
                  <a:pt x="57940" y="15140"/>
                </a:lnTo>
                <a:lnTo>
                  <a:pt x="58040" y="15190"/>
                </a:lnTo>
                <a:lnTo>
                  <a:pt x="58090" y="15320"/>
                </a:lnTo>
                <a:lnTo>
                  <a:pt x="58110" y="15480"/>
                </a:lnTo>
                <a:lnTo>
                  <a:pt x="58220" y="15770"/>
                </a:lnTo>
                <a:lnTo>
                  <a:pt x="58240" y="15880"/>
                </a:lnTo>
                <a:lnTo>
                  <a:pt x="58240" y="15930"/>
                </a:lnTo>
                <a:lnTo>
                  <a:pt x="58250" y="15970"/>
                </a:lnTo>
                <a:lnTo>
                  <a:pt x="58260" y="16010"/>
                </a:lnTo>
                <a:lnTo>
                  <a:pt x="58360" y="16040"/>
                </a:lnTo>
                <a:lnTo>
                  <a:pt x="58350" y="16090"/>
                </a:lnTo>
                <a:lnTo>
                  <a:pt x="58280" y="16170"/>
                </a:lnTo>
                <a:lnTo>
                  <a:pt x="58350" y="16300"/>
                </a:lnTo>
                <a:lnTo>
                  <a:pt x="58520" y="16420"/>
                </a:lnTo>
                <a:lnTo>
                  <a:pt x="58700" y="16510"/>
                </a:lnTo>
                <a:lnTo>
                  <a:pt x="58840" y="16550"/>
                </a:lnTo>
                <a:lnTo>
                  <a:pt x="59020" y="16500"/>
                </a:lnTo>
                <a:lnTo>
                  <a:pt x="59200" y="16380"/>
                </a:lnTo>
                <a:lnTo>
                  <a:pt x="59290" y="16230"/>
                </a:lnTo>
                <a:lnTo>
                  <a:pt x="59180" y="16060"/>
                </a:lnTo>
                <a:lnTo>
                  <a:pt x="59230" y="15960"/>
                </a:lnTo>
                <a:lnTo>
                  <a:pt x="59230" y="15620"/>
                </a:lnTo>
                <a:lnTo>
                  <a:pt x="59270" y="15510"/>
                </a:lnTo>
                <a:lnTo>
                  <a:pt x="59380" y="15300"/>
                </a:lnTo>
                <a:lnTo>
                  <a:pt x="59400" y="15220"/>
                </a:lnTo>
                <a:lnTo>
                  <a:pt x="59270" y="14990"/>
                </a:lnTo>
                <a:lnTo>
                  <a:pt x="59240" y="14870"/>
                </a:lnTo>
                <a:lnTo>
                  <a:pt x="59360" y="14820"/>
                </a:lnTo>
                <a:lnTo>
                  <a:pt x="59430" y="14860"/>
                </a:lnTo>
                <a:lnTo>
                  <a:pt x="59620" y="15130"/>
                </a:lnTo>
                <a:lnTo>
                  <a:pt x="59650" y="15010"/>
                </a:lnTo>
                <a:lnTo>
                  <a:pt x="59700" y="14890"/>
                </a:lnTo>
                <a:lnTo>
                  <a:pt x="59770" y="14800"/>
                </a:lnTo>
                <a:lnTo>
                  <a:pt x="59830" y="14730"/>
                </a:lnTo>
                <a:lnTo>
                  <a:pt x="59910" y="14700"/>
                </a:lnTo>
                <a:lnTo>
                  <a:pt x="60030" y="14680"/>
                </a:lnTo>
                <a:lnTo>
                  <a:pt x="60150" y="14680"/>
                </a:lnTo>
                <a:lnTo>
                  <a:pt x="60220" y="14690"/>
                </a:lnTo>
                <a:lnTo>
                  <a:pt x="60220" y="14650"/>
                </a:lnTo>
                <a:lnTo>
                  <a:pt x="60220" y="14590"/>
                </a:lnTo>
                <a:lnTo>
                  <a:pt x="60220" y="14550"/>
                </a:lnTo>
                <a:lnTo>
                  <a:pt x="60370" y="14680"/>
                </a:lnTo>
                <a:lnTo>
                  <a:pt x="60440" y="14720"/>
                </a:lnTo>
                <a:lnTo>
                  <a:pt x="60500" y="14710"/>
                </a:lnTo>
                <a:lnTo>
                  <a:pt x="60490" y="14650"/>
                </a:lnTo>
                <a:lnTo>
                  <a:pt x="60380" y="14430"/>
                </a:lnTo>
                <a:lnTo>
                  <a:pt x="60330" y="14250"/>
                </a:lnTo>
                <a:lnTo>
                  <a:pt x="60220" y="14100"/>
                </a:lnTo>
                <a:lnTo>
                  <a:pt x="60170" y="14030"/>
                </a:lnTo>
                <a:lnTo>
                  <a:pt x="60160" y="13940"/>
                </a:lnTo>
                <a:lnTo>
                  <a:pt x="60150" y="13850"/>
                </a:lnTo>
                <a:lnTo>
                  <a:pt x="60170" y="13670"/>
                </a:lnTo>
                <a:lnTo>
                  <a:pt x="60270" y="13690"/>
                </a:lnTo>
                <a:lnTo>
                  <a:pt x="60330" y="13750"/>
                </a:lnTo>
                <a:lnTo>
                  <a:pt x="60370" y="13830"/>
                </a:lnTo>
                <a:lnTo>
                  <a:pt x="60440" y="13890"/>
                </a:lnTo>
                <a:lnTo>
                  <a:pt x="60440" y="14000"/>
                </a:lnTo>
                <a:lnTo>
                  <a:pt x="60550" y="14080"/>
                </a:lnTo>
                <a:lnTo>
                  <a:pt x="60890" y="14210"/>
                </a:lnTo>
                <a:lnTo>
                  <a:pt x="60950" y="14220"/>
                </a:lnTo>
                <a:lnTo>
                  <a:pt x="61010" y="14210"/>
                </a:lnTo>
                <a:lnTo>
                  <a:pt x="61080" y="14180"/>
                </a:lnTo>
                <a:lnTo>
                  <a:pt x="61160" y="14160"/>
                </a:lnTo>
                <a:lnTo>
                  <a:pt x="61240" y="14170"/>
                </a:lnTo>
                <a:lnTo>
                  <a:pt x="61320" y="14190"/>
                </a:lnTo>
                <a:lnTo>
                  <a:pt x="61380" y="14200"/>
                </a:lnTo>
                <a:lnTo>
                  <a:pt x="61610" y="14140"/>
                </a:lnTo>
                <a:lnTo>
                  <a:pt x="61840" y="14000"/>
                </a:lnTo>
                <a:lnTo>
                  <a:pt x="62050" y="13820"/>
                </a:lnTo>
                <a:lnTo>
                  <a:pt x="62200" y="13620"/>
                </a:lnTo>
                <a:lnTo>
                  <a:pt x="62090" y="13500"/>
                </a:lnTo>
                <a:lnTo>
                  <a:pt x="62180" y="13310"/>
                </a:lnTo>
                <a:lnTo>
                  <a:pt x="62420" y="13030"/>
                </a:lnTo>
                <a:lnTo>
                  <a:pt x="62400" y="12950"/>
                </a:lnTo>
                <a:lnTo>
                  <a:pt x="62310" y="12800"/>
                </a:lnTo>
                <a:lnTo>
                  <a:pt x="62290" y="12700"/>
                </a:lnTo>
                <a:lnTo>
                  <a:pt x="62290" y="12480"/>
                </a:lnTo>
                <a:lnTo>
                  <a:pt x="62300" y="12380"/>
                </a:lnTo>
                <a:lnTo>
                  <a:pt x="62450" y="11870"/>
                </a:lnTo>
                <a:lnTo>
                  <a:pt x="62530" y="11690"/>
                </a:lnTo>
                <a:lnTo>
                  <a:pt x="62700" y="11450"/>
                </a:lnTo>
                <a:lnTo>
                  <a:pt x="62750" y="11350"/>
                </a:lnTo>
                <a:lnTo>
                  <a:pt x="62790" y="11250"/>
                </a:lnTo>
                <a:lnTo>
                  <a:pt x="62800" y="11170"/>
                </a:lnTo>
                <a:lnTo>
                  <a:pt x="62830" y="11090"/>
                </a:lnTo>
                <a:lnTo>
                  <a:pt x="62910" y="11000"/>
                </a:lnTo>
                <a:lnTo>
                  <a:pt x="62990" y="10920"/>
                </a:lnTo>
                <a:lnTo>
                  <a:pt x="63060" y="10880"/>
                </a:lnTo>
                <a:lnTo>
                  <a:pt x="63030" y="10720"/>
                </a:lnTo>
                <a:lnTo>
                  <a:pt x="63130" y="10300"/>
                </a:lnTo>
                <a:lnTo>
                  <a:pt x="63150" y="10130"/>
                </a:lnTo>
                <a:lnTo>
                  <a:pt x="63110" y="10050"/>
                </a:lnTo>
                <a:lnTo>
                  <a:pt x="62990" y="9900"/>
                </a:lnTo>
                <a:lnTo>
                  <a:pt x="62930" y="9820"/>
                </a:lnTo>
                <a:lnTo>
                  <a:pt x="62890" y="9730"/>
                </a:lnTo>
                <a:lnTo>
                  <a:pt x="62870" y="9660"/>
                </a:lnTo>
                <a:lnTo>
                  <a:pt x="62840" y="9370"/>
                </a:lnTo>
                <a:lnTo>
                  <a:pt x="62810" y="9300"/>
                </a:lnTo>
                <a:lnTo>
                  <a:pt x="62720" y="9160"/>
                </a:lnTo>
                <a:lnTo>
                  <a:pt x="62680" y="9130"/>
                </a:lnTo>
                <a:lnTo>
                  <a:pt x="62640" y="9140"/>
                </a:lnTo>
                <a:lnTo>
                  <a:pt x="62610" y="9140"/>
                </a:lnTo>
                <a:lnTo>
                  <a:pt x="62590" y="9070"/>
                </a:lnTo>
                <a:lnTo>
                  <a:pt x="62590" y="9010"/>
                </a:lnTo>
                <a:lnTo>
                  <a:pt x="62620" y="8970"/>
                </a:lnTo>
                <a:lnTo>
                  <a:pt x="62650" y="8940"/>
                </a:lnTo>
                <a:lnTo>
                  <a:pt x="62680" y="8890"/>
                </a:lnTo>
                <a:lnTo>
                  <a:pt x="62670" y="8840"/>
                </a:lnTo>
                <a:lnTo>
                  <a:pt x="62630" y="8760"/>
                </a:lnTo>
                <a:lnTo>
                  <a:pt x="62630" y="8720"/>
                </a:lnTo>
                <a:lnTo>
                  <a:pt x="62700" y="8560"/>
                </a:lnTo>
                <a:lnTo>
                  <a:pt x="62720" y="8540"/>
                </a:lnTo>
                <a:lnTo>
                  <a:pt x="62670" y="8460"/>
                </a:lnTo>
                <a:lnTo>
                  <a:pt x="62600" y="8450"/>
                </a:lnTo>
                <a:lnTo>
                  <a:pt x="62510" y="8490"/>
                </a:lnTo>
                <a:lnTo>
                  <a:pt x="62420" y="8540"/>
                </a:lnTo>
                <a:lnTo>
                  <a:pt x="62410" y="8350"/>
                </a:lnTo>
                <a:lnTo>
                  <a:pt x="62360" y="8240"/>
                </a:lnTo>
                <a:lnTo>
                  <a:pt x="62160" y="8060"/>
                </a:lnTo>
                <a:lnTo>
                  <a:pt x="62060" y="7790"/>
                </a:lnTo>
                <a:lnTo>
                  <a:pt x="62010" y="7710"/>
                </a:lnTo>
                <a:lnTo>
                  <a:pt x="61990" y="7830"/>
                </a:lnTo>
                <a:lnTo>
                  <a:pt x="61730" y="7710"/>
                </a:lnTo>
                <a:lnTo>
                  <a:pt x="61810" y="7640"/>
                </a:lnTo>
                <a:lnTo>
                  <a:pt x="61920" y="7470"/>
                </a:lnTo>
                <a:lnTo>
                  <a:pt x="61990" y="7460"/>
                </a:lnTo>
                <a:lnTo>
                  <a:pt x="62060" y="7500"/>
                </a:lnTo>
                <a:lnTo>
                  <a:pt x="62130" y="7520"/>
                </a:lnTo>
                <a:lnTo>
                  <a:pt x="62290" y="7520"/>
                </a:lnTo>
                <a:lnTo>
                  <a:pt x="62500" y="7570"/>
                </a:lnTo>
                <a:lnTo>
                  <a:pt x="62640" y="7680"/>
                </a:lnTo>
                <a:lnTo>
                  <a:pt x="62830" y="8050"/>
                </a:lnTo>
                <a:lnTo>
                  <a:pt x="62890" y="8090"/>
                </a:lnTo>
                <a:lnTo>
                  <a:pt x="62990" y="8060"/>
                </a:lnTo>
                <a:lnTo>
                  <a:pt x="63090" y="7990"/>
                </a:lnTo>
                <a:lnTo>
                  <a:pt x="63150" y="7930"/>
                </a:lnTo>
                <a:lnTo>
                  <a:pt x="63170" y="7830"/>
                </a:lnTo>
                <a:lnTo>
                  <a:pt x="63190" y="7490"/>
                </a:lnTo>
                <a:lnTo>
                  <a:pt x="63200" y="7450"/>
                </a:lnTo>
                <a:lnTo>
                  <a:pt x="63280" y="7310"/>
                </a:lnTo>
                <a:lnTo>
                  <a:pt x="63280" y="7280"/>
                </a:lnTo>
                <a:lnTo>
                  <a:pt x="63270" y="7190"/>
                </a:lnTo>
                <a:lnTo>
                  <a:pt x="63280" y="7130"/>
                </a:lnTo>
                <a:lnTo>
                  <a:pt x="63330" y="7050"/>
                </a:lnTo>
                <a:lnTo>
                  <a:pt x="63410" y="6990"/>
                </a:lnTo>
                <a:lnTo>
                  <a:pt x="63500" y="6970"/>
                </a:lnTo>
                <a:lnTo>
                  <a:pt x="63580" y="7000"/>
                </a:lnTo>
                <a:lnTo>
                  <a:pt x="63620" y="6890"/>
                </a:lnTo>
                <a:lnTo>
                  <a:pt x="63690" y="6830"/>
                </a:lnTo>
                <a:lnTo>
                  <a:pt x="63760" y="6780"/>
                </a:lnTo>
                <a:lnTo>
                  <a:pt x="63840" y="6690"/>
                </a:lnTo>
                <a:lnTo>
                  <a:pt x="63930" y="6810"/>
                </a:lnTo>
                <a:lnTo>
                  <a:pt x="64010" y="6720"/>
                </a:lnTo>
                <a:lnTo>
                  <a:pt x="64090" y="6560"/>
                </a:lnTo>
                <a:lnTo>
                  <a:pt x="64180" y="6470"/>
                </a:lnTo>
                <a:lnTo>
                  <a:pt x="64280" y="6550"/>
                </a:lnTo>
                <a:lnTo>
                  <a:pt x="64380" y="6520"/>
                </a:lnTo>
                <a:lnTo>
                  <a:pt x="64450" y="6410"/>
                </a:lnTo>
                <a:lnTo>
                  <a:pt x="64490" y="6300"/>
                </a:lnTo>
                <a:lnTo>
                  <a:pt x="64480" y="6250"/>
                </a:lnTo>
                <a:lnTo>
                  <a:pt x="64460" y="6200"/>
                </a:lnTo>
                <a:lnTo>
                  <a:pt x="64440" y="6150"/>
                </a:lnTo>
                <a:lnTo>
                  <a:pt x="64440" y="6080"/>
                </a:lnTo>
                <a:lnTo>
                  <a:pt x="64480" y="6000"/>
                </a:lnTo>
                <a:lnTo>
                  <a:pt x="64530" y="5960"/>
                </a:lnTo>
                <a:lnTo>
                  <a:pt x="64580" y="5930"/>
                </a:lnTo>
                <a:lnTo>
                  <a:pt x="64620" y="5900"/>
                </a:lnTo>
                <a:lnTo>
                  <a:pt x="64680" y="5880"/>
                </a:lnTo>
                <a:lnTo>
                  <a:pt x="64700" y="5850"/>
                </a:lnTo>
                <a:lnTo>
                  <a:pt x="64660" y="5770"/>
                </a:lnTo>
                <a:lnTo>
                  <a:pt x="64600" y="5700"/>
                </a:lnTo>
                <a:lnTo>
                  <a:pt x="64560" y="5690"/>
                </a:lnTo>
                <a:lnTo>
                  <a:pt x="64510" y="5700"/>
                </a:lnTo>
                <a:lnTo>
                  <a:pt x="64440" y="5680"/>
                </a:lnTo>
                <a:lnTo>
                  <a:pt x="64410" y="5650"/>
                </a:lnTo>
                <a:lnTo>
                  <a:pt x="64390" y="5610"/>
                </a:lnTo>
                <a:lnTo>
                  <a:pt x="64360" y="5570"/>
                </a:lnTo>
                <a:lnTo>
                  <a:pt x="64310" y="5540"/>
                </a:lnTo>
                <a:lnTo>
                  <a:pt x="64250" y="5530"/>
                </a:lnTo>
                <a:lnTo>
                  <a:pt x="64010" y="5540"/>
                </a:lnTo>
                <a:lnTo>
                  <a:pt x="64100" y="5420"/>
                </a:lnTo>
                <a:lnTo>
                  <a:pt x="64350" y="5340"/>
                </a:lnTo>
                <a:lnTo>
                  <a:pt x="64440" y="5230"/>
                </a:lnTo>
                <a:lnTo>
                  <a:pt x="64540" y="5300"/>
                </a:lnTo>
                <a:lnTo>
                  <a:pt x="64740" y="5590"/>
                </a:lnTo>
                <a:lnTo>
                  <a:pt x="64790" y="5540"/>
                </a:lnTo>
                <a:lnTo>
                  <a:pt x="64830" y="5590"/>
                </a:lnTo>
                <a:lnTo>
                  <a:pt x="64840" y="5460"/>
                </a:lnTo>
                <a:lnTo>
                  <a:pt x="64790" y="5330"/>
                </a:lnTo>
                <a:lnTo>
                  <a:pt x="64700" y="5220"/>
                </a:lnTo>
                <a:lnTo>
                  <a:pt x="64570" y="5190"/>
                </a:lnTo>
                <a:lnTo>
                  <a:pt x="64600" y="5120"/>
                </a:lnTo>
                <a:lnTo>
                  <a:pt x="64640" y="5080"/>
                </a:lnTo>
                <a:lnTo>
                  <a:pt x="64680" y="5050"/>
                </a:lnTo>
                <a:lnTo>
                  <a:pt x="64700" y="5010"/>
                </a:lnTo>
                <a:lnTo>
                  <a:pt x="64770" y="4990"/>
                </a:lnTo>
                <a:lnTo>
                  <a:pt x="64790" y="4970"/>
                </a:lnTo>
                <a:lnTo>
                  <a:pt x="64780" y="4950"/>
                </a:lnTo>
                <a:lnTo>
                  <a:pt x="64760" y="4910"/>
                </a:lnTo>
                <a:lnTo>
                  <a:pt x="64750" y="4860"/>
                </a:lnTo>
                <a:lnTo>
                  <a:pt x="64760" y="4820"/>
                </a:lnTo>
                <a:lnTo>
                  <a:pt x="64950" y="4610"/>
                </a:lnTo>
                <a:lnTo>
                  <a:pt x="65060" y="4550"/>
                </a:lnTo>
                <a:lnTo>
                  <a:pt x="65180" y="4570"/>
                </a:lnTo>
                <a:lnTo>
                  <a:pt x="65240" y="4620"/>
                </a:lnTo>
                <a:lnTo>
                  <a:pt x="65410" y="4820"/>
                </a:lnTo>
                <a:lnTo>
                  <a:pt x="65460" y="4910"/>
                </a:lnTo>
                <a:lnTo>
                  <a:pt x="65460" y="5090"/>
                </a:lnTo>
                <a:lnTo>
                  <a:pt x="65500" y="5170"/>
                </a:lnTo>
                <a:lnTo>
                  <a:pt x="65620" y="5330"/>
                </a:lnTo>
                <a:lnTo>
                  <a:pt x="65640" y="5490"/>
                </a:lnTo>
                <a:lnTo>
                  <a:pt x="65620" y="5660"/>
                </a:lnTo>
                <a:lnTo>
                  <a:pt x="65650" y="5850"/>
                </a:lnTo>
                <a:lnTo>
                  <a:pt x="65760" y="6090"/>
                </a:lnTo>
                <a:lnTo>
                  <a:pt x="65770" y="6180"/>
                </a:lnTo>
                <a:lnTo>
                  <a:pt x="65740" y="6180"/>
                </a:lnTo>
                <a:lnTo>
                  <a:pt x="65500" y="5920"/>
                </a:lnTo>
                <a:lnTo>
                  <a:pt x="65440" y="5910"/>
                </a:lnTo>
                <a:lnTo>
                  <a:pt x="65390" y="5960"/>
                </a:lnTo>
                <a:lnTo>
                  <a:pt x="65350" y="6040"/>
                </a:lnTo>
                <a:lnTo>
                  <a:pt x="65300" y="6080"/>
                </a:lnTo>
                <a:lnTo>
                  <a:pt x="65220" y="6050"/>
                </a:lnTo>
                <a:lnTo>
                  <a:pt x="65150" y="5990"/>
                </a:lnTo>
                <a:lnTo>
                  <a:pt x="65100" y="5890"/>
                </a:lnTo>
                <a:lnTo>
                  <a:pt x="65090" y="5810"/>
                </a:lnTo>
                <a:lnTo>
                  <a:pt x="65020" y="5840"/>
                </a:lnTo>
                <a:lnTo>
                  <a:pt x="64970" y="5890"/>
                </a:lnTo>
                <a:lnTo>
                  <a:pt x="64940" y="5950"/>
                </a:lnTo>
                <a:lnTo>
                  <a:pt x="64920" y="6030"/>
                </a:lnTo>
                <a:lnTo>
                  <a:pt x="64990" y="6070"/>
                </a:lnTo>
                <a:lnTo>
                  <a:pt x="64980" y="6140"/>
                </a:lnTo>
                <a:lnTo>
                  <a:pt x="64870" y="6340"/>
                </a:lnTo>
                <a:lnTo>
                  <a:pt x="64970" y="6330"/>
                </a:lnTo>
                <a:lnTo>
                  <a:pt x="65100" y="6350"/>
                </a:lnTo>
                <a:lnTo>
                  <a:pt x="65210" y="6390"/>
                </a:lnTo>
                <a:lnTo>
                  <a:pt x="65260" y="6450"/>
                </a:lnTo>
                <a:lnTo>
                  <a:pt x="65240" y="6490"/>
                </a:lnTo>
                <a:lnTo>
                  <a:pt x="65150" y="6570"/>
                </a:lnTo>
                <a:lnTo>
                  <a:pt x="65130" y="6600"/>
                </a:lnTo>
                <a:lnTo>
                  <a:pt x="65140" y="6660"/>
                </a:lnTo>
                <a:lnTo>
                  <a:pt x="65170" y="6720"/>
                </a:lnTo>
                <a:lnTo>
                  <a:pt x="65200" y="6740"/>
                </a:lnTo>
                <a:lnTo>
                  <a:pt x="65240" y="6690"/>
                </a:lnTo>
                <a:lnTo>
                  <a:pt x="65310" y="6580"/>
                </a:lnTo>
                <a:lnTo>
                  <a:pt x="65360" y="6550"/>
                </a:lnTo>
                <a:lnTo>
                  <a:pt x="65410" y="6590"/>
                </a:lnTo>
                <a:lnTo>
                  <a:pt x="65480" y="6690"/>
                </a:lnTo>
                <a:lnTo>
                  <a:pt x="65470" y="6720"/>
                </a:lnTo>
                <a:lnTo>
                  <a:pt x="65440" y="6770"/>
                </a:lnTo>
                <a:lnTo>
                  <a:pt x="65440" y="6810"/>
                </a:lnTo>
                <a:lnTo>
                  <a:pt x="65500" y="6820"/>
                </a:lnTo>
                <a:lnTo>
                  <a:pt x="65620" y="6830"/>
                </a:lnTo>
                <a:lnTo>
                  <a:pt x="65690" y="6820"/>
                </a:lnTo>
                <a:lnTo>
                  <a:pt x="65730" y="6780"/>
                </a:lnTo>
                <a:lnTo>
                  <a:pt x="65770" y="6670"/>
                </a:lnTo>
                <a:lnTo>
                  <a:pt x="65680" y="6490"/>
                </a:lnTo>
                <a:lnTo>
                  <a:pt x="65710" y="6400"/>
                </a:lnTo>
                <a:lnTo>
                  <a:pt x="65830" y="6340"/>
                </a:lnTo>
                <a:lnTo>
                  <a:pt x="65900" y="6380"/>
                </a:lnTo>
                <a:lnTo>
                  <a:pt x="66080" y="6670"/>
                </a:lnTo>
                <a:lnTo>
                  <a:pt x="66100" y="6750"/>
                </a:lnTo>
                <a:lnTo>
                  <a:pt x="66100" y="6820"/>
                </a:lnTo>
                <a:lnTo>
                  <a:pt x="66120" y="6910"/>
                </a:lnTo>
                <a:lnTo>
                  <a:pt x="66180" y="7010"/>
                </a:lnTo>
                <a:lnTo>
                  <a:pt x="66240" y="7080"/>
                </a:lnTo>
                <a:lnTo>
                  <a:pt x="66290" y="7170"/>
                </a:lnTo>
                <a:lnTo>
                  <a:pt x="66300" y="7310"/>
                </a:lnTo>
                <a:lnTo>
                  <a:pt x="66340" y="7230"/>
                </a:lnTo>
                <a:lnTo>
                  <a:pt x="66390" y="7170"/>
                </a:lnTo>
                <a:lnTo>
                  <a:pt x="66460" y="7140"/>
                </a:lnTo>
                <a:lnTo>
                  <a:pt x="66550" y="7130"/>
                </a:lnTo>
                <a:lnTo>
                  <a:pt x="66640" y="7150"/>
                </a:lnTo>
                <a:lnTo>
                  <a:pt x="66680" y="7190"/>
                </a:lnTo>
                <a:lnTo>
                  <a:pt x="66710" y="7230"/>
                </a:lnTo>
                <a:lnTo>
                  <a:pt x="66820" y="7340"/>
                </a:lnTo>
                <a:lnTo>
                  <a:pt x="66860" y="7420"/>
                </a:lnTo>
                <a:lnTo>
                  <a:pt x="66860" y="7490"/>
                </a:lnTo>
                <a:lnTo>
                  <a:pt x="66810" y="7520"/>
                </a:lnTo>
                <a:lnTo>
                  <a:pt x="66720" y="7500"/>
                </a:lnTo>
                <a:lnTo>
                  <a:pt x="66650" y="7470"/>
                </a:lnTo>
                <a:lnTo>
                  <a:pt x="66580" y="7460"/>
                </a:lnTo>
                <a:lnTo>
                  <a:pt x="66510" y="7520"/>
                </a:lnTo>
                <a:lnTo>
                  <a:pt x="66660" y="7650"/>
                </a:lnTo>
                <a:lnTo>
                  <a:pt x="66750" y="7750"/>
                </a:lnTo>
                <a:lnTo>
                  <a:pt x="66820" y="7760"/>
                </a:lnTo>
                <a:lnTo>
                  <a:pt x="66940" y="7610"/>
                </a:lnTo>
                <a:lnTo>
                  <a:pt x="67110" y="8010"/>
                </a:lnTo>
                <a:lnTo>
                  <a:pt x="67150" y="8140"/>
                </a:lnTo>
                <a:lnTo>
                  <a:pt x="67170" y="8310"/>
                </a:lnTo>
                <a:lnTo>
                  <a:pt x="67150" y="8400"/>
                </a:lnTo>
                <a:lnTo>
                  <a:pt x="67090" y="8390"/>
                </a:lnTo>
                <a:lnTo>
                  <a:pt x="67040" y="8310"/>
                </a:lnTo>
                <a:lnTo>
                  <a:pt x="67020" y="8230"/>
                </a:lnTo>
                <a:lnTo>
                  <a:pt x="67020" y="8060"/>
                </a:lnTo>
                <a:lnTo>
                  <a:pt x="66990" y="8230"/>
                </a:lnTo>
                <a:lnTo>
                  <a:pt x="67080" y="8600"/>
                </a:lnTo>
                <a:lnTo>
                  <a:pt x="67050" y="8740"/>
                </a:lnTo>
                <a:lnTo>
                  <a:pt x="67000" y="8810"/>
                </a:lnTo>
                <a:lnTo>
                  <a:pt x="66970" y="8880"/>
                </a:lnTo>
                <a:lnTo>
                  <a:pt x="66960" y="8950"/>
                </a:lnTo>
                <a:lnTo>
                  <a:pt x="66980" y="9020"/>
                </a:lnTo>
                <a:lnTo>
                  <a:pt x="67040" y="9130"/>
                </a:lnTo>
                <a:lnTo>
                  <a:pt x="67090" y="9130"/>
                </a:lnTo>
                <a:lnTo>
                  <a:pt x="67130" y="9080"/>
                </a:lnTo>
                <a:lnTo>
                  <a:pt x="67200" y="9070"/>
                </a:lnTo>
                <a:lnTo>
                  <a:pt x="67300" y="9130"/>
                </a:lnTo>
                <a:lnTo>
                  <a:pt x="67420" y="9250"/>
                </a:lnTo>
                <a:lnTo>
                  <a:pt x="67530" y="9380"/>
                </a:lnTo>
                <a:lnTo>
                  <a:pt x="67580" y="9490"/>
                </a:lnTo>
                <a:lnTo>
                  <a:pt x="67600" y="9570"/>
                </a:lnTo>
                <a:lnTo>
                  <a:pt x="67660" y="9710"/>
                </a:lnTo>
                <a:lnTo>
                  <a:pt x="67670" y="9780"/>
                </a:lnTo>
                <a:lnTo>
                  <a:pt x="67660" y="9860"/>
                </a:lnTo>
                <a:lnTo>
                  <a:pt x="67580" y="10000"/>
                </a:lnTo>
                <a:lnTo>
                  <a:pt x="67540" y="10090"/>
                </a:lnTo>
                <a:lnTo>
                  <a:pt x="67600" y="10060"/>
                </a:lnTo>
                <a:lnTo>
                  <a:pt x="67660" y="10050"/>
                </a:lnTo>
                <a:lnTo>
                  <a:pt x="67710" y="10050"/>
                </a:lnTo>
                <a:lnTo>
                  <a:pt x="67760" y="10090"/>
                </a:lnTo>
                <a:lnTo>
                  <a:pt x="67800" y="10020"/>
                </a:lnTo>
                <a:lnTo>
                  <a:pt x="67840" y="9960"/>
                </a:lnTo>
                <a:lnTo>
                  <a:pt x="67870" y="9900"/>
                </a:lnTo>
                <a:lnTo>
                  <a:pt x="67900" y="9720"/>
                </a:lnTo>
                <a:lnTo>
                  <a:pt x="67950" y="9670"/>
                </a:lnTo>
                <a:lnTo>
                  <a:pt x="68020" y="9660"/>
                </a:lnTo>
                <a:lnTo>
                  <a:pt x="68110" y="9690"/>
                </a:lnTo>
                <a:lnTo>
                  <a:pt x="68080" y="9760"/>
                </a:lnTo>
                <a:lnTo>
                  <a:pt x="68060" y="9780"/>
                </a:lnTo>
                <a:lnTo>
                  <a:pt x="68140" y="9800"/>
                </a:lnTo>
                <a:lnTo>
                  <a:pt x="68230" y="9840"/>
                </a:lnTo>
                <a:lnTo>
                  <a:pt x="68300" y="9900"/>
                </a:lnTo>
                <a:lnTo>
                  <a:pt x="68460" y="10040"/>
                </a:lnTo>
                <a:lnTo>
                  <a:pt x="68490" y="10090"/>
                </a:lnTo>
                <a:lnTo>
                  <a:pt x="68460" y="10250"/>
                </a:lnTo>
                <a:lnTo>
                  <a:pt x="68470" y="10310"/>
                </a:lnTo>
                <a:lnTo>
                  <a:pt x="68550" y="10480"/>
                </a:lnTo>
                <a:lnTo>
                  <a:pt x="68610" y="10550"/>
                </a:lnTo>
                <a:lnTo>
                  <a:pt x="68690" y="10580"/>
                </a:lnTo>
                <a:lnTo>
                  <a:pt x="68770" y="10570"/>
                </a:lnTo>
                <a:lnTo>
                  <a:pt x="68860" y="10570"/>
                </a:lnTo>
                <a:lnTo>
                  <a:pt x="68920" y="10630"/>
                </a:lnTo>
                <a:lnTo>
                  <a:pt x="68930" y="10760"/>
                </a:lnTo>
                <a:lnTo>
                  <a:pt x="68880" y="10790"/>
                </a:lnTo>
                <a:lnTo>
                  <a:pt x="68810" y="10810"/>
                </a:lnTo>
                <a:lnTo>
                  <a:pt x="68790" y="10860"/>
                </a:lnTo>
                <a:lnTo>
                  <a:pt x="68880" y="10970"/>
                </a:lnTo>
                <a:lnTo>
                  <a:pt x="68960" y="11020"/>
                </a:lnTo>
                <a:lnTo>
                  <a:pt x="69050" y="11050"/>
                </a:lnTo>
                <a:lnTo>
                  <a:pt x="69110" y="11100"/>
                </a:lnTo>
                <a:lnTo>
                  <a:pt x="69140" y="11230"/>
                </a:lnTo>
                <a:lnTo>
                  <a:pt x="69170" y="11330"/>
                </a:lnTo>
                <a:lnTo>
                  <a:pt x="69320" y="11500"/>
                </a:lnTo>
                <a:lnTo>
                  <a:pt x="69350" y="11560"/>
                </a:lnTo>
                <a:lnTo>
                  <a:pt x="69360" y="11910"/>
                </a:lnTo>
                <a:lnTo>
                  <a:pt x="69310" y="12430"/>
                </a:lnTo>
                <a:lnTo>
                  <a:pt x="69310" y="12530"/>
                </a:lnTo>
                <a:lnTo>
                  <a:pt x="69340" y="12660"/>
                </a:lnTo>
                <a:lnTo>
                  <a:pt x="69350" y="12760"/>
                </a:lnTo>
                <a:lnTo>
                  <a:pt x="69370" y="12840"/>
                </a:lnTo>
                <a:lnTo>
                  <a:pt x="69540" y="13100"/>
                </a:lnTo>
                <a:lnTo>
                  <a:pt x="69560" y="13210"/>
                </a:lnTo>
                <a:lnTo>
                  <a:pt x="69540" y="13480"/>
                </a:lnTo>
                <a:lnTo>
                  <a:pt x="69570" y="13580"/>
                </a:lnTo>
                <a:lnTo>
                  <a:pt x="69650" y="13630"/>
                </a:lnTo>
                <a:lnTo>
                  <a:pt x="69730" y="13610"/>
                </a:lnTo>
                <a:lnTo>
                  <a:pt x="69800" y="13570"/>
                </a:lnTo>
                <a:lnTo>
                  <a:pt x="69870" y="13580"/>
                </a:lnTo>
                <a:lnTo>
                  <a:pt x="69920" y="13670"/>
                </a:lnTo>
                <a:lnTo>
                  <a:pt x="69910" y="13790"/>
                </a:lnTo>
                <a:lnTo>
                  <a:pt x="69870" y="14000"/>
                </a:lnTo>
                <a:lnTo>
                  <a:pt x="69880" y="14180"/>
                </a:lnTo>
                <a:lnTo>
                  <a:pt x="69970" y="14550"/>
                </a:lnTo>
                <a:lnTo>
                  <a:pt x="70040" y="14730"/>
                </a:lnTo>
                <a:lnTo>
                  <a:pt x="70070" y="14770"/>
                </a:lnTo>
                <a:lnTo>
                  <a:pt x="70140" y="14820"/>
                </a:lnTo>
                <a:lnTo>
                  <a:pt x="70170" y="14860"/>
                </a:lnTo>
                <a:lnTo>
                  <a:pt x="70180" y="14910"/>
                </a:lnTo>
                <a:lnTo>
                  <a:pt x="70170" y="15030"/>
                </a:lnTo>
                <a:lnTo>
                  <a:pt x="70170" y="15080"/>
                </a:lnTo>
                <a:lnTo>
                  <a:pt x="70190" y="15210"/>
                </a:lnTo>
                <a:lnTo>
                  <a:pt x="70210" y="15260"/>
                </a:lnTo>
                <a:lnTo>
                  <a:pt x="70230" y="15280"/>
                </a:lnTo>
                <a:lnTo>
                  <a:pt x="70250" y="15300"/>
                </a:lnTo>
                <a:lnTo>
                  <a:pt x="70270" y="15310"/>
                </a:lnTo>
                <a:lnTo>
                  <a:pt x="70300" y="15310"/>
                </a:lnTo>
                <a:lnTo>
                  <a:pt x="70340" y="15320"/>
                </a:lnTo>
                <a:lnTo>
                  <a:pt x="70340" y="15340"/>
                </a:lnTo>
                <a:lnTo>
                  <a:pt x="70340" y="15380"/>
                </a:lnTo>
                <a:lnTo>
                  <a:pt x="70360" y="15420"/>
                </a:lnTo>
                <a:lnTo>
                  <a:pt x="70380" y="15490"/>
                </a:lnTo>
                <a:lnTo>
                  <a:pt x="70330" y="15710"/>
                </a:lnTo>
                <a:lnTo>
                  <a:pt x="70360" y="15810"/>
                </a:lnTo>
                <a:lnTo>
                  <a:pt x="70410" y="15890"/>
                </a:lnTo>
                <a:lnTo>
                  <a:pt x="70560" y="16190"/>
                </a:lnTo>
                <a:lnTo>
                  <a:pt x="70610" y="16410"/>
                </a:lnTo>
                <a:lnTo>
                  <a:pt x="70680" y="17700"/>
                </a:lnTo>
                <a:lnTo>
                  <a:pt x="70800" y="18180"/>
                </a:lnTo>
                <a:lnTo>
                  <a:pt x="70820" y="18360"/>
                </a:lnTo>
                <a:lnTo>
                  <a:pt x="70820" y="18590"/>
                </a:lnTo>
                <a:lnTo>
                  <a:pt x="70760" y="18780"/>
                </a:lnTo>
                <a:lnTo>
                  <a:pt x="70740" y="18890"/>
                </a:lnTo>
                <a:lnTo>
                  <a:pt x="70730" y="19120"/>
                </a:lnTo>
                <a:lnTo>
                  <a:pt x="70750" y="19250"/>
                </a:lnTo>
                <a:lnTo>
                  <a:pt x="70790" y="19330"/>
                </a:lnTo>
                <a:lnTo>
                  <a:pt x="70950" y="19480"/>
                </a:lnTo>
                <a:lnTo>
                  <a:pt x="71050" y="19670"/>
                </a:lnTo>
                <a:lnTo>
                  <a:pt x="71060" y="19860"/>
                </a:lnTo>
                <a:lnTo>
                  <a:pt x="70980" y="20350"/>
                </a:lnTo>
                <a:lnTo>
                  <a:pt x="70920" y="20560"/>
                </a:lnTo>
                <a:lnTo>
                  <a:pt x="70900" y="20660"/>
                </a:lnTo>
                <a:lnTo>
                  <a:pt x="70910" y="20770"/>
                </a:lnTo>
                <a:lnTo>
                  <a:pt x="70990" y="21080"/>
                </a:lnTo>
                <a:lnTo>
                  <a:pt x="71040" y="21800"/>
                </a:lnTo>
                <a:lnTo>
                  <a:pt x="71210" y="22150"/>
                </a:lnTo>
                <a:lnTo>
                  <a:pt x="71230" y="22390"/>
                </a:lnTo>
                <a:lnTo>
                  <a:pt x="71170" y="22600"/>
                </a:lnTo>
                <a:lnTo>
                  <a:pt x="71030" y="22680"/>
                </a:lnTo>
                <a:lnTo>
                  <a:pt x="71090" y="22760"/>
                </a:lnTo>
                <a:lnTo>
                  <a:pt x="71260" y="22850"/>
                </a:lnTo>
                <a:lnTo>
                  <a:pt x="71330" y="22900"/>
                </a:lnTo>
                <a:lnTo>
                  <a:pt x="71380" y="22990"/>
                </a:lnTo>
                <a:lnTo>
                  <a:pt x="71420" y="23100"/>
                </a:lnTo>
                <a:lnTo>
                  <a:pt x="71500" y="23520"/>
                </a:lnTo>
                <a:lnTo>
                  <a:pt x="71950" y="24520"/>
                </a:lnTo>
                <a:lnTo>
                  <a:pt x="72060" y="24690"/>
                </a:lnTo>
                <a:lnTo>
                  <a:pt x="72370" y="25070"/>
                </a:lnTo>
                <a:lnTo>
                  <a:pt x="72430" y="25170"/>
                </a:lnTo>
                <a:lnTo>
                  <a:pt x="72480" y="25400"/>
                </a:lnTo>
                <a:lnTo>
                  <a:pt x="72550" y="25460"/>
                </a:lnTo>
                <a:lnTo>
                  <a:pt x="72630" y="25510"/>
                </a:lnTo>
                <a:lnTo>
                  <a:pt x="72710" y="25570"/>
                </a:lnTo>
                <a:lnTo>
                  <a:pt x="72790" y="25730"/>
                </a:lnTo>
                <a:lnTo>
                  <a:pt x="72850" y="25940"/>
                </a:lnTo>
                <a:lnTo>
                  <a:pt x="72880" y="26360"/>
                </a:lnTo>
                <a:lnTo>
                  <a:pt x="72870" y="26400"/>
                </a:lnTo>
                <a:lnTo>
                  <a:pt x="72840" y="26500"/>
                </a:lnTo>
                <a:lnTo>
                  <a:pt x="72780" y="26600"/>
                </a:lnTo>
                <a:lnTo>
                  <a:pt x="72780" y="26650"/>
                </a:lnTo>
                <a:lnTo>
                  <a:pt x="72790" y="26700"/>
                </a:lnTo>
                <a:lnTo>
                  <a:pt x="72800" y="26760"/>
                </a:lnTo>
                <a:lnTo>
                  <a:pt x="72790" y="26810"/>
                </a:lnTo>
                <a:lnTo>
                  <a:pt x="72730" y="26960"/>
                </a:lnTo>
                <a:lnTo>
                  <a:pt x="72720" y="27030"/>
                </a:lnTo>
                <a:lnTo>
                  <a:pt x="72730" y="27090"/>
                </a:lnTo>
                <a:lnTo>
                  <a:pt x="72750" y="27150"/>
                </a:lnTo>
                <a:lnTo>
                  <a:pt x="72750" y="27190"/>
                </a:lnTo>
                <a:lnTo>
                  <a:pt x="72730" y="27240"/>
                </a:lnTo>
                <a:lnTo>
                  <a:pt x="72650" y="27320"/>
                </a:lnTo>
                <a:lnTo>
                  <a:pt x="72620" y="27360"/>
                </a:lnTo>
                <a:lnTo>
                  <a:pt x="72580" y="27590"/>
                </a:lnTo>
                <a:lnTo>
                  <a:pt x="72470" y="27920"/>
                </a:lnTo>
                <a:lnTo>
                  <a:pt x="72460" y="28040"/>
                </a:lnTo>
                <a:lnTo>
                  <a:pt x="72420" y="28210"/>
                </a:lnTo>
                <a:lnTo>
                  <a:pt x="71860" y="29280"/>
                </a:lnTo>
                <a:lnTo>
                  <a:pt x="71810" y="29470"/>
                </a:lnTo>
                <a:lnTo>
                  <a:pt x="71870" y="29500"/>
                </a:lnTo>
                <a:lnTo>
                  <a:pt x="71830" y="29590"/>
                </a:lnTo>
                <a:lnTo>
                  <a:pt x="71380" y="30180"/>
                </a:lnTo>
                <a:lnTo>
                  <a:pt x="71230" y="30550"/>
                </a:lnTo>
                <a:lnTo>
                  <a:pt x="71160" y="30630"/>
                </a:lnTo>
                <a:lnTo>
                  <a:pt x="71060" y="30660"/>
                </a:lnTo>
                <a:lnTo>
                  <a:pt x="70960" y="30650"/>
                </a:lnTo>
                <a:lnTo>
                  <a:pt x="70860" y="30650"/>
                </a:lnTo>
                <a:lnTo>
                  <a:pt x="70770" y="30720"/>
                </a:lnTo>
                <a:lnTo>
                  <a:pt x="70640" y="30400"/>
                </a:lnTo>
                <a:lnTo>
                  <a:pt x="70540" y="30300"/>
                </a:lnTo>
                <a:lnTo>
                  <a:pt x="70520" y="30300"/>
                </a:lnTo>
                <a:lnTo>
                  <a:pt x="70480" y="30260"/>
                </a:lnTo>
                <a:lnTo>
                  <a:pt x="70240" y="29500"/>
                </a:lnTo>
                <a:lnTo>
                  <a:pt x="70220" y="29380"/>
                </a:lnTo>
                <a:lnTo>
                  <a:pt x="70210" y="29330"/>
                </a:lnTo>
                <a:lnTo>
                  <a:pt x="70190" y="29280"/>
                </a:lnTo>
                <a:lnTo>
                  <a:pt x="70130" y="29190"/>
                </a:lnTo>
                <a:lnTo>
                  <a:pt x="70090" y="29130"/>
                </a:lnTo>
                <a:lnTo>
                  <a:pt x="70060" y="29040"/>
                </a:lnTo>
                <a:lnTo>
                  <a:pt x="70040" y="28930"/>
                </a:lnTo>
                <a:lnTo>
                  <a:pt x="70020" y="28730"/>
                </a:lnTo>
                <a:lnTo>
                  <a:pt x="69930" y="28470"/>
                </a:lnTo>
                <a:lnTo>
                  <a:pt x="69830" y="28220"/>
                </a:lnTo>
                <a:lnTo>
                  <a:pt x="69820" y="28170"/>
                </a:lnTo>
                <a:lnTo>
                  <a:pt x="69820" y="28130"/>
                </a:lnTo>
                <a:lnTo>
                  <a:pt x="69890" y="27880"/>
                </a:lnTo>
                <a:lnTo>
                  <a:pt x="69890" y="27840"/>
                </a:lnTo>
                <a:lnTo>
                  <a:pt x="69880" y="27670"/>
                </a:lnTo>
                <a:lnTo>
                  <a:pt x="69890" y="27630"/>
                </a:lnTo>
                <a:lnTo>
                  <a:pt x="69900" y="27600"/>
                </a:lnTo>
                <a:lnTo>
                  <a:pt x="70010" y="27310"/>
                </a:lnTo>
                <a:lnTo>
                  <a:pt x="70020" y="27270"/>
                </a:lnTo>
                <a:lnTo>
                  <a:pt x="70030" y="27230"/>
                </a:lnTo>
                <a:lnTo>
                  <a:pt x="70030" y="27190"/>
                </a:lnTo>
                <a:lnTo>
                  <a:pt x="70000" y="27130"/>
                </a:lnTo>
                <a:lnTo>
                  <a:pt x="69770" y="26780"/>
                </a:lnTo>
                <a:lnTo>
                  <a:pt x="69740" y="26720"/>
                </a:lnTo>
                <a:lnTo>
                  <a:pt x="69740" y="26680"/>
                </a:lnTo>
                <a:lnTo>
                  <a:pt x="69730" y="26640"/>
                </a:lnTo>
                <a:lnTo>
                  <a:pt x="69740" y="26560"/>
                </a:lnTo>
                <a:lnTo>
                  <a:pt x="69770" y="26410"/>
                </a:lnTo>
                <a:lnTo>
                  <a:pt x="69780" y="26380"/>
                </a:lnTo>
                <a:lnTo>
                  <a:pt x="69850" y="26270"/>
                </a:lnTo>
                <a:lnTo>
                  <a:pt x="69860" y="26230"/>
                </a:lnTo>
                <a:lnTo>
                  <a:pt x="69870" y="26200"/>
                </a:lnTo>
                <a:lnTo>
                  <a:pt x="69840" y="26130"/>
                </a:lnTo>
                <a:lnTo>
                  <a:pt x="69790" y="26050"/>
                </a:lnTo>
                <a:lnTo>
                  <a:pt x="69660" y="25900"/>
                </a:lnTo>
                <a:lnTo>
                  <a:pt x="69620" y="25830"/>
                </a:lnTo>
                <a:lnTo>
                  <a:pt x="69610" y="25770"/>
                </a:lnTo>
                <a:lnTo>
                  <a:pt x="69650" y="25720"/>
                </a:lnTo>
                <a:lnTo>
                  <a:pt x="69670" y="25700"/>
                </a:lnTo>
                <a:lnTo>
                  <a:pt x="69690" y="25680"/>
                </a:lnTo>
                <a:lnTo>
                  <a:pt x="69730" y="25660"/>
                </a:lnTo>
                <a:lnTo>
                  <a:pt x="69890" y="25590"/>
                </a:lnTo>
                <a:lnTo>
                  <a:pt x="69920" y="25570"/>
                </a:lnTo>
                <a:lnTo>
                  <a:pt x="69940" y="25560"/>
                </a:lnTo>
                <a:lnTo>
                  <a:pt x="69960" y="25530"/>
                </a:lnTo>
                <a:lnTo>
                  <a:pt x="69980" y="25500"/>
                </a:lnTo>
                <a:lnTo>
                  <a:pt x="69970" y="25470"/>
                </a:lnTo>
                <a:lnTo>
                  <a:pt x="69950" y="25430"/>
                </a:lnTo>
                <a:lnTo>
                  <a:pt x="69540" y="24880"/>
                </a:lnTo>
                <a:lnTo>
                  <a:pt x="69420" y="24640"/>
                </a:lnTo>
                <a:lnTo>
                  <a:pt x="69370" y="24590"/>
                </a:lnTo>
                <a:lnTo>
                  <a:pt x="69350" y="24570"/>
                </a:lnTo>
                <a:lnTo>
                  <a:pt x="69320" y="24560"/>
                </a:lnTo>
                <a:lnTo>
                  <a:pt x="69280" y="24550"/>
                </a:lnTo>
                <a:lnTo>
                  <a:pt x="69220" y="24560"/>
                </a:lnTo>
                <a:lnTo>
                  <a:pt x="69180" y="24570"/>
                </a:lnTo>
                <a:lnTo>
                  <a:pt x="69090" y="24630"/>
                </a:lnTo>
                <a:lnTo>
                  <a:pt x="69060" y="24640"/>
                </a:lnTo>
                <a:lnTo>
                  <a:pt x="68990" y="24640"/>
                </a:lnTo>
                <a:lnTo>
                  <a:pt x="68680" y="24580"/>
                </a:lnTo>
                <a:lnTo>
                  <a:pt x="68590" y="24570"/>
                </a:lnTo>
                <a:lnTo>
                  <a:pt x="68520" y="24570"/>
                </a:lnTo>
                <a:lnTo>
                  <a:pt x="68490" y="24590"/>
                </a:lnTo>
                <a:lnTo>
                  <a:pt x="67980" y="24790"/>
                </a:lnTo>
                <a:lnTo>
                  <a:pt x="67940" y="24800"/>
                </a:lnTo>
                <a:lnTo>
                  <a:pt x="67880" y="24770"/>
                </a:lnTo>
                <a:lnTo>
                  <a:pt x="67810" y="24700"/>
                </a:lnTo>
                <a:lnTo>
                  <a:pt x="67670" y="24500"/>
                </a:lnTo>
                <a:lnTo>
                  <a:pt x="67610" y="24400"/>
                </a:lnTo>
                <a:lnTo>
                  <a:pt x="67490" y="24250"/>
                </a:lnTo>
                <a:lnTo>
                  <a:pt x="67110" y="23920"/>
                </a:lnTo>
                <a:close/>
                <a:moveTo>
                  <a:pt x="59280" y="13720"/>
                </a:moveTo>
                <a:lnTo>
                  <a:pt x="59360" y="13780"/>
                </a:lnTo>
                <a:lnTo>
                  <a:pt x="59440" y="13850"/>
                </a:lnTo>
                <a:lnTo>
                  <a:pt x="59450" y="13930"/>
                </a:lnTo>
                <a:lnTo>
                  <a:pt x="59400" y="13980"/>
                </a:lnTo>
                <a:lnTo>
                  <a:pt x="59340" y="14010"/>
                </a:lnTo>
                <a:lnTo>
                  <a:pt x="59270" y="14020"/>
                </a:lnTo>
                <a:lnTo>
                  <a:pt x="59210" y="14030"/>
                </a:lnTo>
                <a:lnTo>
                  <a:pt x="59180" y="14010"/>
                </a:lnTo>
                <a:lnTo>
                  <a:pt x="59160" y="13980"/>
                </a:lnTo>
                <a:lnTo>
                  <a:pt x="59140" y="13950"/>
                </a:lnTo>
                <a:lnTo>
                  <a:pt x="59140" y="13930"/>
                </a:lnTo>
                <a:lnTo>
                  <a:pt x="59110" y="13940"/>
                </a:lnTo>
                <a:lnTo>
                  <a:pt x="59020" y="13980"/>
                </a:lnTo>
                <a:lnTo>
                  <a:pt x="58790" y="13940"/>
                </a:lnTo>
                <a:lnTo>
                  <a:pt x="58710" y="13910"/>
                </a:lnTo>
                <a:lnTo>
                  <a:pt x="58630" y="13840"/>
                </a:lnTo>
                <a:lnTo>
                  <a:pt x="58580" y="13840"/>
                </a:lnTo>
                <a:lnTo>
                  <a:pt x="58580" y="13930"/>
                </a:lnTo>
                <a:lnTo>
                  <a:pt x="58560" y="13930"/>
                </a:lnTo>
                <a:lnTo>
                  <a:pt x="58540" y="13920"/>
                </a:lnTo>
                <a:lnTo>
                  <a:pt x="58520" y="13900"/>
                </a:lnTo>
                <a:lnTo>
                  <a:pt x="58500" y="13890"/>
                </a:lnTo>
                <a:lnTo>
                  <a:pt x="58440" y="13820"/>
                </a:lnTo>
                <a:lnTo>
                  <a:pt x="58400" y="13680"/>
                </a:lnTo>
                <a:lnTo>
                  <a:pt x="58370" y="13400"/>
                </a:lnTo>
                <a:lnTo>
                  <a:pt x="58390" y="13280"/>
                </a:lnTo>
                <a:lnTo>
                  <a:pt x="58430" y="13170"/>
                </a:lnTo>
                <a:lnTo>
                  <a:pt x="58420" y="13090"/>
                </a:lnTo>
                <a:lnTo>
                  <a:pt x="58330" y="13050"/>
                </a:lnTo>
                <a:lnTo>
                  <a:pt x="58390" y="12970"/>
                </a:lnTo>
                <a:lnTo>
                  <a:pt x="58490" y="12990"/>
                </a:lnTo>
                <a:lnTo>
                  <a:pt x="58580" y="13040"/>
                </a:lnTo>
                <a:lnTo>
                  <a:pt x="58670" y="13000"/>
                </a:lnTo>
                <a:lnTo>
                  <a:pt x="58710" y="13040"/>
                </a:lnTo>
                <a:lnTo>
                  <a:pt x="58770" y="13070"/>
                </a:lnTo>
                <a:lnTo>
                  <a:pt x="58840" y="13080"/>
                </a:lnTo>
                <a:lnTo>
                  <a:pt x="58880" y="13050"/>
                </a:lnTo>
                <a:lnTo>
                  <a:pt x="58890" y="13000"/>
                </a:lnTo>
                <a:lnTo>
                  <a:pt x="58860" y="12950"/>
                </a:lnTo>
                <a:lnTo>
                  <a:pt x="58820" y="12900"/>
                </a:lnTo>
                <a:lnTo>
                  <a:pt x="58800" y="12850"/>
                </a:lnTo>
                <a:lnTo>
                  <a:pt x="58810" y="12720"/>
                </a:lnTo>
                <a:lnTo>
                  <a:pt x="58840" y="12640"/>
                </a:lnTo>
                <a:lnTo>
                  <a:pt x="58910" y="12610"/>
                </a:lnTo>
                <a:lnTo>
                  <a:pt x="59040" y="12610"/>
                </a:lnTo>
                <a:lnTo>
                  <a:pt x="59140" y="12640"/>
                </a:lnTo>
                <a:lnTo>
                  <a:pt x="59200" y="12720"/>
                </a:lnTo>
                <a:lnTo>
                  <a:pt x="59190" y="12830"/>
                </a:lnTo>
                <a:lnTo>
                  <a:pt x="59120" y="12940"/>
                </a:lnTo>
                <a:lnTo>
                  <a:pt x="59180" y="12970"/>
                </a:lnTo>
                <a:lnTo>
                  <a:pt x="59240" y="13100"/>
                </a:lnTo>
                <a:lnTo>
                  <a:pt x="59290" y="13250"/>
                </a:lnTo>
                <a:lnTo>
                  <a:pt x="59290" y="13320"/>
                </a:lnTo>
                <a:lnTo>
                  <a:pt x="59370" y="13360"/>
                </a:lnTo>
                <a:lnTo>
                  <a:pt x="59340" y="13470"/>
                </a:lnTo>
                <a:lnTo>
                  <a:pt x="59270" y="13590"/>
                </a:lnTo>
                <a:lnTo>
                  <a:pt x="59230" y="13670"/>
                </a:lnTo>
                <a:lnTo>
                  <a:pt x="59280" y="1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Toamas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530" y="43310"/>
                </a:moveTo>
                <a:lnTo>
                  <a:pt x="56740" y="43020"/>
                </a:lnTo>
                <a:lnTo>
                  <a:pt x="56910" y="42710"/>
                </a:lnTo>
                <a:lnTo>
                  <a:pt x="56920" y="42640"/>
                </a:lnTo>
                <a:lnTo>
                  <a:pt x="56910" y="42560"/>
                </a:lnTo>
                <a:lnTo>
                  <a:pt x="56900" y="42510"/>
                </a:lnTo>
                <a:lnTo>
                  <a:pt x="56910" y="42430"/>
                </a:lnTo>
                <a:lnTo>
                  <a:pt x="56920" y="42390"/>
                </a:lnTo>
                <a:lnTo>
                  <a:pt x="56940" y="42360"/>
                </a:lnTo>
                <a:lnTo>
                  <a:pt x="57010" y="42290"/>
                </a:lnTo>
                <a:lnTo>
                  <a:pt x="57050" y="42230"/>
                </a:lnTo>
                <a:lnTo>
                  <a:pt x="57070" y="42180"/>
                </a:lnTo>
                <a:lnTo>
                  <a:pt x="57070" y="42140"/>
                </a:lnTo>
                <a:lnTo>
                  <a:pt x="57070" y="42040"/>
                </a:lnTo>
                <a:lnTo>
                  <a:pt x="57080" y="41950"/>
                </a:lnTo>
                <a:lnTo>
                  <a:pt x="57100" y="41900"/>
                </a:lnTo>
                <a:lnTo>
                  <a:pt x="57120" y="41870"/>
                </a:lnTo>
                <a:lnTo>
                  <a:pt x="57140" y="41850"/>
                </a:lnTo>
                <a:lnTo>
                  <a:pt x="57160" y="41840"/>
                </a:lnTo>
                <a:lnTo>
                  <a:pt x="57180" y="41830"/>
                </a:lnTo>
                <a:lnTo>
                  <a:pt x="57220" y="41830"/>
                </a:lnTo>
                <a:lnTo>
                  <a:pt x="57250" y="41820"/>
                </a:lnTo>
                <a:lnTo>
                  <a:pt x="57290" y="41830"/>
                </a:lnTo>
                <a:lnTo>
                  <a:pt x="57330" y="41820"/>
                </a:lnTo>
                <a:lnTo>
                  <a:pt x="57380" y="41810"/>
                </a:lnTo>
                <a:lnTo>
                  <a:pt x="57450" y="41740"/>
                </a:lnTo>
                <a:lnTo>
                  <a:pt x="57480" y="41700"/>
                </a:lnTo>
                <a:lnTo>
                  <a:pt x="57500" y="41650"/>
                </a:lnTo>
                <a:lnTo>
                  <a:pt x="57530" y="41450"/>
                </a:lnTo>
                <a:lnTo>
                  <a:pt x="57540" y="41210"/>
                </a:lnTo>
                <a:lnTo>
                  <a:pt x="57570" y="41110"/>
                </a:lnTo>
                <a:lnTo>
                  <a:pt x="57590" y="41070"/>
                </a:lnTo>
                <a:lnTo>
                  <a:pt x="57660" y="41050"/>
                </a:lnTo>
                <a:lnTo>
                  <a:pt x="57680" y="41020"/>
                </a:lnTo>
                <a:lnTo>
                  <a:pt x="57690" y="40980"/>
                </a:lnTo>
                <a:lnTo>
                  <a:pt x="57690" y="40830"/>
                </a:lnTo>
                <a:lnTo>
                  <a:pt x="57710" y="40750"/>
                </a:lnTo>
                <a:lnTo>
                  <a:pt x="57730" y="40700"/>
                </a:lnTo>
                <a:lnTo>
                  <a:pt x="57760" y="40670"/>
                </a:lnTo>
                <a:lnTo>
                  <a:pt x="57820" y="40620"/>
                </a:lnTo>
                <a:lnTo>
                  <a:pt x="57870" y="40580"/>
                </a:lnTo>
                <a:lnTo>
                  <a:pt x="57870" y="40550"/>
                </a:lnTo>
                <a:lnTo>
                  <a:pt x="57870" y="40460"/>
                </a:lnTo>
                <a:lnTo>
                  <a:pt x="57880" y="40400"/>
                </a:lnTo>
                <a:lnTo>
                  <a:pt x="57890" y="40350"/>
                </a:lnTo>
                <a:lnTo>
                  <a:pt x="57880" y="40320"/>
                </a:lnTo>
                <a:lnTo>
                  <a:pt x="57850" y="40300"/>
                </a:lnTo>
                <a:lnTo>
                  <a:pt x="57740" y="40290"/>
                </a:lnTo>
                <a:lnTo>
                  <a:pt x="57710" y="40270"/>
                </a:lnTo>
                <a:lnTo>
                  <a:pt x="57690" y="40230"/>
                </a:lnTo>
                <a:lnTo>
                  <a:pt x="57680" y="40170"/>
                </a:lnTo>
                <a:lnTo>
                  <a:pt x="57680" y="40120"/>
                </a:lnTo>
                <a:lnTo>
                  <a:pt x="57700" y="40090"/>
                </a:lnTo>
                <a:lnTo>
                  <a:pt x="57780" y="40030"/>
                </a:lnTo>
                <a:lnTo>
                  <a:pt x="57820" y="39980"/>
                </a:lnTo>
                <a:lnTo>
                  <a:pt x="57840" y="39930"/>
                </a:lnTo>
                <a:lnTo>
                  <a:pt x="57900" y="39650"/>
                </a:lnTo>
                <a:lnTo>
                  <a:pt x="57920" y="39600"/>
                </a:lnTo>
                <a:lnTo>
                  <a:pt x="57940" y="39560"/>
                </a:lnTo>
                <a:lnTo>
                  <a:pt x="58000" y="39500"/>
                </a:lnTo>
                <a:lnTo>
                  <a:pt x="58040" y="39440"/>
                </a:lnTo>
                <a:lnTo>
                  <a:pt x="58120" y="39320"/>
                </a:lnTo>
                <a:lnTo>
                  <a:pt x="58150" y="39260"/>
                </a:lnTo>
                <a:lnTo>
                  <a:pt x="58170" y="39210"/>
                </a:lnTo>
                <a:lnTo>
                  <a:pt x="58140" y="39090"/>
                </a:lnTo>
                <a:lnTo>
                  <a:pt x="58130" y="39020"/>
                </a:lnTo>
                <a:lnTo>
                  <a:pt x="58140" y="38980"/>
                </a:lnTo>
                <a:lnTo>
                  <a:pt x="58170" y="38950"/>
                </a:lnTo>
                <a:lnTo>
                  <a:pt x="58210" y="38910"/>
                </a:lnTo>
                <a:lnTo>
                  <a:pt x="58250" y="38860"/>
                </a:lnTo>
                <a:lnTo>
                  <a:pt x="58390" y="38610"/>
                </a:lnTo>
                <a:lnTo>
                  <a:pt x="58420" y="38520"/>
                </a:lnTo>
                <a:lnTo>
                  <a:pt x="58430" y="38450"/>
                </a:lnTo>
                <a:lnTo>
                  <a:pt x="58420" y="38420"/>
                </a:lnTo>
                <a:lnTo>
                  <a:pt x="58400" y="38390"/>
                </a:lnTo>
                <a:lnTo>
                  <a:pt x="58390" y="38350"/>
                </a:lnTo>
                <a:lnTo>
                  <a:pt x="58380" y="38300"/>
                </a:lnTo>
                <a:lnTo>
                  <a:pt x="58370" y="38210"/>
                </a:lnTo>
                <a:lnTo>
                  <a:pt x="58360" y="38160"/>
                </a:lnTo>
                <a:lnTo>
                  <a:pt x="58340" y="38120"/>
                </a:lnTo>
                <a:lnTo>
                  <a:pt x="58330" y="38070"/>
                </a:lnTo>
                <a:lnTo>
                  <a:pt x="58320" y="38010"/>
                </a:lnTo>
                <a:lnTo>
                  <a:pt x="58330" y="37900"/>
                </a:lnTo>
                <a:lnTo>
                  <a:pt x="58320" y="37840"/>
                </a:lnTo>
                <a:lnTo>
                  <a:pt x="58300" y="37810"/>
                </a:lnTo>
                <a:lnTo>
                  <a:pt x="58270" y="37790"/>
                </a:lnTo>
                <a:lnTo>
                  <a:pt x="58190" y="37780"/>
                </a:lnTo>
                <a:lnTo>
                  <a:pt x="58110" y="37790"/>
                </a:lnTo>
                <a:lnTo>
                  <a:pt x="58070" y="37780"/>
                </a:lnTo>
                <a:lnTo>
                  <a:pt x="58030" y="37780"/>
                </a:lnTo>
                <a:lnTo>
                  <a:pt x="58000" y="37760"/>
                </a:lnTo>
                <a:lnTo>
                  <a:pt x="57890" y="37690"/>
                </a:lnTo>
                <a:lnTo>
                  <a:pt x="57800" y="37600"/>
                </a:lnTo>
                <a:lnTo>
                  <a:pt x="57660" y="37390"/>
                </a:lnTo>
                <a:lnTo>
                  <a:pt x="57650" y="37360"/>
                </a:lnTo>
                <a:lnTo>
                  <a:pt x="57650" y="37200"/>
                </a:lnTo>
                <a:lnTo>
                  <a:pt x="57630" y="37140"/>
                </a:lnTo>
                <a:lnTo>
                  <a:pt x="57610" y="37090"/>
                </a:lnTo>
                <a:lnTo>
                  <a:pt x="57580" y="37060"/>
                </a:lnTo>
                <a:lnTo>
                  <a:pt x="57570" y="37030"/>
                </a:lnTo>
                <a:lnTo>
                  <a:pt x="57640" y="36820"/>
                </a:lnTo>
                <a:lnTo>
                  <a:pt x="57650" y="36760"/>
                </a:lnTo>
                <a:lnTo>
                  <a:pt x="57630" y="36720"/>
                </a:lnTo>
                <a:lnTo>
                  <a:pt x="57610" y="36700"/>
                </a:lnTo>
                <a:lnTo>
                  <a:pt x="57550" y="36670"/>
                </a:lnTo>
                <a:lnTo>
                  <a:pt x="57510" y="36650"/>
                </a:lnTo>
                <a:lnTo>
                  <a:pt x="57490" y="36640"/>
                </a:lnTo>
                <a:lnTo>
                  <a:pt x="57460" y="36620"/>
                </a:lnTo>
                <a:lnTo>
                  <a:pt x="57440" y="36590"/>
                </a:lnTo>
                <a:lnTo>
                  <a:pt x="57420" y="36530"/>
                </a:lnTo>
                <a:lnTo>
                  <a:pt x="57400" y="36500"/>
                </a:lnTo>
                <a:lnTo>
                  <a:pt x="57380" y="36480"/>
                </a:lnTo>
                <a:lnTo>
                  <a:pt x="57350" y="36460"/>
                </a:lnTo>
                <a:lnTo>
                  <a:pt x="57320" y="36440"/>
                </a:lnTo>
                <a:lnTo>
                  <a:pt x="57300" y="36410"/>
                </a:lnTo>
                <a:lnTo>
                  <a:pt x="57270" y="36380"/>
                </a:lnTo>
                <a:lnTo>
                  <a:pt x="57260" y="36260"/>
                </a:lnTo>
                <a:lnTo>
                  <a:pt x="57240" y="36220"/>
                </a:lnTo>
                <a:lnTo>
                  <a:pt x="57230" y="36190"/>
                </a:lnTo>
                <a:lnTo>
                  <a:pt x="57200" y="36170"/>
                </a:lnTo>
                <a:lnTo>
                  <a:pt x="57160" y="36130"/>
                </a:lnTo>
                <a:lnTo>
                  <a:pt x="57130" y="36100"/>
                </a:lnTo>
                <a:lnTo>
                  <a:pt x="57110" y="36080"/>
                </a:lnTo>
                <a:lnTo>
                  <a:pt x="57090" y="36050"/>
                </a:lnTo>
                <a:lnTo>
                  <a:pt x="57070" y="35980"/>
                </a:lnTo>
                <a:lnTo>
                  <a:pt x="57060" y="35950"/>
                </a:lnTo>
                <a:lnTo>
                  <a:pt x="57040" y="35930"/>
                </a:lnTo>
                <a:lnTo>
                  <a:pt x="57020" y="35910"/>
                </a:lnTo>
                <a:lnTo>
                  <a:pt x="56980" y="35850"/>
                </a:lnTo>
                <a:lnTo>
                  <a:pt x="56880" y="35770"/>
                </a:lnTo>
                <a:lnTo>
                  <a:pt x="56850" y="35710"/>
                </a:lnTo>
                <a:lnTo>
                  <a:pt x="56820" y="35630"/>
                </a:lnTo>
                <a:lnTo>
                  <a:pt x="56800" y="35570"/>
                </a:lnTo>
                <a:lnTo>
                  <a:pt x="56810" y="35520"/>
                </a:lnTo>
                <a:lnTo>
                  <a:pt x="56820" y="35470"/>
                </a:lnTo>
                <a:lnTo>
                  <a:pt x="56850" y="35410"/>
                </a:lnTo>
                <a:lnTo>
                  <a:pt x="56860" y="35370"/>
                </a:lnTo>
                <a:lnTo>
                  <a:pt x="56850" y="35130"/>
                </a:lnTo>
                <a:lnTo>
                  <a:pt x="56820" y="34970"/>
                </a:lnTo>
                <a:lnTo>
                  <a:pt x="56800" y="34900"/>
                </a:lnTo>
                <a:lnTo>
                  <a:pt x="56780" y="34830"/>
                </a:lnTo>
                <a:lnTo>
                  <a:pt x="56680" y="34660"/>
                </a:lnTo>
                <a:lnTo>
                  <a:pt x="56670" y="34620"/>
                </a:lnTo>
                <a:lnTo>
                  <a:pt x="56620" y="34320"/>
                </a:lnTo>
                <a:lnTo>
                  <a:pt x="56620" y="34190"/>
                </a:lnTo>
                <a:lnTo>
                  <a:pt x="56640" y="34040"/>
                </a:lnTo>
                <a:lnTo>
                  <a:pt x="56650" y="34000"/>
                </a:lnTo>
                <a:lnTo>
                  <a:pt x="56690" y="33900"/>
                </a:lnTo>
                <a:lnTo>
                  <a:pt x="56700" y="33850"/>
                </a:lnTo>
                <a:lnTo>
                  <a:pt x="56760" y="33460"/>
                </a:lnTo>
                <a:lnTo>
                  <a:pt x="56760" y="33400"/>
                </a:lnTo>
                <a:lnTo>
                  <a:pt x="56750" y="33320"/>
                </a:lnTo>
                <a:lnTo>
                  <a:pt x="56700" y="33090"/>
                </a:lnTo>
                <a:lnTo>
                  <a:pt x="56700" y="33040"/>
                </a:lnTo>
                <a:lnTo>
                  <a:pt x="56710" y="32990"/>
                </a:lnTo>
                <a:lnTo>
                  <a:pt x="56750" y="32890"/>
                </a:lnTo>
                <a:lnTo>
                  <a:pt x="56790" y="32840"/>
                </a:lnTo>
                <a:lnTo>
                  <a:pt x="56830" y="32800"/>
                </a:lnTo>
                <a:lnTo>
                  <a:pt x="56910" y="32740"/>
                </a:lnTo>
                <a:lnTo>
                  <a:pt x="56960" y="32690"/>
                </a:lnTo>
                <a:lnTo>
                  <a:pt x="56980" y="32640"/>
                </a:lnTo>
                <a:lnTo>
                  <a:pt x="56980" y="32600"/>
                </a:lnTo>
                <a:lnTo>
                  <a:pt x="56980" y="32520"/>
                </a:lnTo>
                <a:lnTo>
                  <a:pt x="57000" y="32480"/>
                </a:lnTo>
                <a:lnTo>
                  <a:pt x="57020" y="32470"/>
                </a:lnTo>
                <a:lnTo>
                  <a:pt x="57050" y="32480"/>
                </a:lnTo>
                <a:lnTo>
                  <a:pt x="57110" y="32510"/>
                </a:lnTo>
                <a:lnTo>
                  <a:pt x="57140" y="32520"/>
                </a:lnTo>
                <a:lnTo>
                  <a:pt x="57160" y="32510"/>
                </a:lnTo>
                <a:lnTo>
                  <a:pt x="57180" y="32500"/>
                </a:lnTo>
                <a:lnTo>
                  <a:pt x="57240" y="32470"/>
                </a:lnTo>
                <a:lnTo>
                  <a:pt x="57270" y="32460"/>
                </a:lnTo>
                <a:lnTo>
                  <a:pt x="57300" y="32460"/>
                </a:lnTo>
                <a:lnTo>
                  <a:pt x="57340" y="32470"/>
                </a:lnTo>
                <a:lnTo>
                  <a:pt x="57400" y="32500"/>
                </a:lnTo>
                <a:lnTo>
                  <a:pt x="57470" y="32520"/>
                </a:lnTo>
                <a:lnTo>
                  <a:pt x="57550" y="32520"/>
                </a:lnTo>
                <a:lnTo>
                  <a:pt x="57590" y="32510"/>
                </a:lnTo>
                <a:lnTo>
                  <a:pt x="57620" y="32520"/>
                </a:lnTo>
                <a:lnTo>
                  <a:pt x="57660" y="32530"/>
                </a:lnTo>
                <a:lnTo>
                  <a:pt x="57710" y="32560"/>
                </a:lnTo>
                <a:lnTo>
                  <a:pt x="57750" y="32580"/>
                </a:lnTo>
                <a:lnTo>
                  <a:pt x="57780" y="32580"/>
                </a:lnTo>
                <a:lnTo>
                  <a:pt x="57940" y="32590"/>
                </a:lnTo>
                <a:lnTo>
                  <a:pt x="57980" y="32590"/>
                </a:lnTo>
                <a:lnTo>
                  <a:pt x="58010" y="32580"/>
                </a:lnTo>
                <a:lnTo>
                  <a:pt x="58040" y="32570"/>
                </a:lnTo>
                <a:lnTo>
                  <a:pt x="58070" y="32550"/>
                </a:lnTo>
                <a:lnTo>
                  <a:pt x="58110" y="32540"/>
                </a:lnTo>
                <a:lnTo>
                  <a:pt x="58220" y="32520"/>
                </a:lnTo>
                <a:lnTo>
                  <a:pt x="58250" y="32510"/>
                </a:lnTo>
                <a:lnTo>
                  <a:pt x="58340" y="32460"/>
                </a:lnTo>
                <a:lnTo>
                  <a:pt x="58370" y="32450"/>
                </a:lnTo>
                <a:lnTo>
                  <a:pt x="58670" y="32390"/>
                </a:lnTo>
                <a:lnTo>
                  <a:pt x="58750" y="32400"/>
                </a:lnTo>
                <a:lnTo>
                  <a:pt x="58790" y="32410"/>
                </a:lnTo>
                <a:lnTo>
                  <a:pt x="58830" y="32410"/>
                </a:lnTo>
                <a:lnTo>
                  <a:pt x="58860" y="32410"/>
                </a:lnTo>
                <a:lnTo>
                  <a:pt x="58930" y="32400"/>
                </a:lnTo>
                <a:lnTo>
                  <a:pt x="58960" y="32400"/>
                </a:lnTo>
                <a:lnTo>
                  <a:pt x="59000" y="32410"/>
                </a:lnTo>
                <a:lnTo>
                  <a:pt x="59020" y="32430"/>
                </a:lnTo>
                <a:lnTo>
                  <a:pt x="59090" y="32500"/>
                </a:lnTo>
                <a:lnTo>
                  <a:pt x="59190" y="32620"/>
                </a:lnTo>
                <a:lnTo>
                  <a:pt x="59210" y="32650"/>
                </a:lnTo>
                <a:lnTo>
                  <a:pt x="59300" y="32700"/>
                </a:lnTo>
                <a:lnTo>
                  <a:pt x="59340" y="32740"/>
                </a:lnTo>
                <a:lnTo>
                  <a:pt x="59370" y="32760"/>
                </a:lnTo>
                <a:lnTo>
                  <a:pt x="59410" y="32770"/>
                </a:lnTo>
                <a:lnTo>
                  <a:pt x="59520" y="32790"/>
                </a:lnTo>
                <a:lnTo>
                  <a:pt x="59550" y="32810"/>
                </a:lnTo>
                <a:lnTo>
                  <a:pt x="59570" y="32830"/>
                </a:lnTo>
                <a:lnTo>
                  <a:pt x="59580" y="32870"/>
                </a:lnTo>
                <a:lnTo>
                  <a:pt x="59590" y="32990"/>
                </a:lnTo>
                <a:lnTo>
                  <a:pt x="59600" y="33030"/>
                </a:lnTo>
                <a:lnTo>
                  <a:pt x="59620" y="33050"/>
                </a:lnTo>
                <a:lnTo>
                  <a:pt x="59650" y="33050"/>
                </a:lnTo>
                <a:lnTo>
                  <a:pt x="59710" y="33030"/>
                </a:lnTo>
                <a:lnTo>
                  <a:pt x="59750" y="33030"/>
                </a:lnTo>
                <a:lnTo>
                  <a:pt x="59830" y="33030"/>
                </a:lnTo>
                <a:lnTo>
                  <a:pt x="59980" y="33000"/>
                </a:lnTo>
                <a:lnTo>
                  <a:pt x="60010" y="33010"/>
                </a:lnTo>
                <a:lnTo>
                  <a:pt x="60040" y="33020"/>
                </a:lnTo>
                <a:lnTo>
                  <a:pt x="60090" y="33050"/>
                </a:lnTo>
                <a:lnTo>
                  <a:pt x="60160" y="33120"/>
                </a:lnTo>
                <a:lnTo>
                  <a:pt x="60340" y="33350"/>
                </a:lnTo>
                <a:lnTo>
                  <a:pt x="60450" y="33420"/>
                </a:lnTo>
                <a:lnTo>
                  <a:pt x="60510" y="33450"/>
                </a:lnTo>
                <a:lnTo>
                  <a:pt x="60650" y="33490"/>
                </a:lnTo>
                <a:lnTo>
                  <a:pt x="60770" y="33550"/>
                </a:lnTo>
                <a:lnTo>
                  <a:pt x="60880" y="33630"/>
                </a:lnTo>
                <a:lnTo>
                  <a:pt x="60920" y="33680"/>
                </a:lnTo>
                <a:lnTo>
                  <a:pt x="60940" y="33700"/>
                </a:lnTo>
                <a:lnTo>
                  <a:pt x="60950" y="33770"/>
                </a:lnTo>
                <a:lnTo>
                  <a:pt x="60970" y="33800"/>
                </a:lnTo>
                <a:lnTo>
                  <a:pt x="61000" y="33820"/>
                </a:lnTo>
                <a:lnTo>
                  <a:pt x="61050" y="33860"/>
                </a:lnTo>
                <a:lnTo>
                  <a:pt x="61080" y="33880"/>
                </a:lnTo>
                <a:lnTo>
                  <a:pt x="61090" y="33900"/>
                </a:lnTo>
                <a:lnTo>
                  <a:pt x="61100" y="34000"/>
                </a:lnTo>
                <a:lnTo>
                  <a:pt x="61120" y="34030"/>
                </a:lnTo>
                <a:lnTo>
                  <a:pt x="61150" y="34090"/>
                </a:lnTo>
                <a:lnTo>
                  <a:pt x="61170" y="34120"/>
                </a:lnTo>
                <a:lnTo>
                  <a:pt x="61170" y="34160"/>
                </a:lnTo>
                <a:lnTo>
                  <a:pt x="61190" y="34310"/>
                </a:lnTo>
                <a:lnTo>
                  <a:pt x="61180" y="34390"/>
                </a:lnTo>
                <a:lnTo>
                  <a:pt x="61180" y="34420"/>
                </a:lnTo>
                <a:lnTo>
                  <a:pt x="61200" y="34460"/>
                </a:lnTo>
                <a:lnTo>
                  <a:pt x="61210" y="34480"/>
                </a:lnTo>
                <a:lnTo>
                  <a:pt x="61230" y="34510"/>
                </a:lnTo>
                <a:lnTo>
                  <a:pt x="61300" y="34570"/>
                </a:lnTo>
                <a:lnTo>
                  <a:pt x="61320" y="34600"/>
                </a:lnTo>
                <a:lnTo>
                  <a:pt x="61330" y="34640"/>
                </a:lnTo>
                <a:lnTo>
                  <a:pt x="61320" y="34680"/>
                </a:lnTo>
                <a:lnTo>
                  <a:pt x="61310" y="34710"/>
                </a:lnTo>
                <a:lnTo>
                  <a:pt x="61290" y="34780"/>
                </a:lnTo>
                <a:lnTo>
                  <a:pt x="61190" y="34950"/>
                </a:lnTo>
                <a:lnTo>
                  <a:pt x="61160" y="35010"/>
                </a:lnTo>
                <a:lnTo>
                  <a:pt x="61140" y="35090"/>
                </a:lnTo>
                <a:lnTo>
                  <a:pt x="61140" y="35130"/>
                </a:lnTo>
                <a:lnTo>
                  <a:pt x="61140" y="35210"/>
                </a:lnTo>
                <a:lnTo>
                  <a:pt x="61150" y="35290"/>
                </a:lnTo>
                <a:lnTo>
                  <a:pt x="61170" y="35360"/>
                </a:lnTo>
                <a:lnTo>
                  <a:pt x="61230" y="35480"/>
                </a:lnTo>
                <a:lnTo>
                  <a:pt x="61430" y="35780"/>
                </a:lnTo>
                <a:lnTo>
                  <a:pt x="61460" y="35800"/>
                </a:lnTo>
                <a:lnTo>
                  <a:pt x="61480" y="35820"/>
                </a:lnTo>
                <a:lnTo>
                  <a:pt x="61520" y="35830"/>
                </a:lnTo>
                <a:lnTo>
                  <a:pt x="61560" y="35830"/>
                </a:lnTo>
                <a:lnTo>
                  <a:pt x="61590" y="35820"/>
                </a:lnTo>
                <a:lnTo>
                  <a:pt x="61620" y="35810"/>
                </a:lnTo>
                <a:lnTo>
                  <a:pt x="61680" y="35770"/>
                </a:lnTo>
                <a:lnTo>
                  <a:pt x="61730" y="35730"/>
                </a:lnTo>
                <a:lnTo>
                  <a:pt x="61840" y="35620"/>
                </a:lnTo>
                <a:lnTo>
                  <a:pt x="62380" y="35250"/>
                </a:lnTo>
                <a:lnTo>
                  <a:pt x="62410" y="35230"/>
                </a:lnTo>
                <a:lnTo>
                  <a:pt x="62440" y="35220"/>
                </a:lnTo>
                <a:lnTo>
                  <a:pt x="62480" y="35220"/>
                </a:lnTo>
                <a:lnTo>
                  <a:pt x="62560" y="35220"/>
                </a:lnTo>
                <a:lnTo>
                  <a:pt x="62660" y="35200"/>
                </a:lnTo>
                <a:lnTo>
                  <a:pt x="62700" y="35210"/>
                </a:lnTo>
                <a:lnTo>
                  <a:pt x="62830" y="35260"/>
                </a:lnTo>
                <a:lnTo>
                  <a:pt x="62870" y="35260"/>
                </a:lnTo>
                <a:lnTo>
                  <a:pt x="62910" y="35270"/>
                </a:lnTo>
                <a:lnTo>
                  <a:pt x="63220" y="35210"/>
                </a:lnTo>
                <a:lnTo>
                  <a:pt x="63260" y="35200"/>
                </a:lnTo>
                <a:lnTo>
                  <a:pt x="63320" y="35170"/>
                </a:lnTo>
                <a:lnTo>
                  <a:pt x="63340" y="35140"/>
                </a:lnTo>
                <a:lnTo>
                  <a:pt x="63340" y="35100"/>
                </a:lnTo>
                <a:lnTo>
                  <a:pt x="63330" y="35080"/>
                </a:lnTo>
                <a:lnTo>
                  <a:pt x="63270" y="35000"/>
                </a:lnTo>
                <a:lnTo>
                  <a:pt x="63230" y="34940"/>
                </a:lnTo>
                <a:lnTo>
                  <a:pt x="63230" y="34900"/>
                </a:lnTo>
                <a:lnTo>
                  <a:pt x="63230" y="34860"/>
                </a:lnTo>
                <a:lnTo>
                  <a:pt x="63250" y="34790"/>
                </a:lnTo>
                <a:lnTo>
                  <a:pt x="63280" y="34750"/>
                </a:lnTo>
                <a:lnTo>
                  <a:pt x="63320" y="34710"/>
                </a:lnTo>
                <a:lnTo>
                  <a:pt x="63380" y="34660"/>
                </a:lnTo>
                <a:lnTo>
                  <a:pt x="63430" y="34610"/>
                </a:lnTo>
                <a:lnTo>
                  <a:pt x="63460" y="34560"/>
                </a:lnTo>
                <a:lnTo>
                  <a:pt x="63520" y="34410"/>
                </a:lnTo>
                <a:lnTo>
                  <a:pt x="63600" y="34270"/>
                </a:lnTo>
                <a:lnTo>
                  <a:pt x="63630" y="34200"/>
                </a:lnTo>
                <a:lnTo>
                  <a:pt x="63650" y="34130"/>
                </a:lnTo>
                <a:lnTo>
                  <a:pt x="63640" y="34050"/>
                </a:lnTo>
                <a:lnTo>
                  <a:pt x="63650" y="33990"/>
                </a:lnTo>
                <a:lnTo>
                  <a:pt x="63680" y="33910"/>
                </a:lnTo>
                <a:lnTo>
                  <a:pt x="63710" y="33870"/>
                </a:lnTo>
                <a:lnTo>
                  <a:pt x="63750" y="33860"/>
                </a:lnTo>
                <a:lnTo>
                  <a:pt x="63780" y="33860"/>
                </a:lnTo>
                <a:lnTo>
                  <a:pt x="63820" y="33850"/>
                </a:lnTo>
                <a:lnTo>
                  <a:pt x="63860" y="33840"/>
                </a:lnTo>
                <a:lnTo>
                  <a:pt x="64100" y="33710"/>
                </a:lnTo>
                <a:lnTo>
                  <a:pt x="64230" y="33610"/>
                </a:lnTo>
                <a:lnTo>
                  <a:pt x="64330" y="33470"/>
                </a:lnTo>
                <a:lnTo>
                  <a:pt x="64340" y="33420"/>
                </a:lnTo>
                <a:lnTo>
                  <a:pt x="64350" y="33390"/>
                </a:lnTo>
                <a:lnTo>
                  <a:pt x="64360" y="33320"/>
                </a:lnTo>
                <a:lnTo>
                  <a:pt x="64390" y="33240"/>
                </a:lnTo>
                <a:lnTo>
                  <a:pt x="64760" y="32550"/>
                </a:lnTo>
                <a:lnTo>
                  <a:pt x="64790" y="32480"/>
                </a:lnTo>
                <a:lnTo>
                  <a:pt x="64810" y="32420"/>
                </a:lnTo>
                <a:lnTo>
                  <a:pt x="64800" y="32380"/>
                </a:lnTo>
                <a:lnTo>
                  <a:pt x="64790" y="32350"/>
                </a:lnTo>
                <a:lnTo>
                  <a:pt x="64750" y="32250"/>
                </a:lnTo>
                <a:lnTo>
                  <a:pt x="64750" y="32220"/>
                </a:lnTo>
                <a:lnTo>
                  <a:pt x="64750" y="32140"/>
                </a:lnTo>
                <a:lnTo>
                  <a:pt x="64750" y="32110"/>
                </a:lnTo>
                <a:lnTo>
                  <a:pt x="64750" y="32070"/>
                </a:lnTo>
                <a:lnTo>
                  <a:pt x="64730" y="32040"/>
                </a:lnTo>
                <a:lnTo>
                  <a:pt x="64710" y="32010"/>
                </a:lnTo>
                <a:lnTo>
                  <a:pt x="64680" y="31990"/>
                </a:lnTo>
                <a:lnTo>
                  <a:pt x="64620" y="31970"/>
                </a:lnTo>
                <a:lnTo>
                  <a:pt x="64550" y="31950"/>
                </a:lnTo>
                <a:lnTo>
                  <a:pt x="64300" y="31940"/>
                </a:lnTo>
                <a:lnTo>
                  <a:pt x="64100" y="31900"/>
                </a:lnTo>
                <a:lnTo>
                  <a:pt x="63520" y="31630"/>
                </a:lnTo>
                <a:lnTo>
                  <a:pt x="63490" y="31610"/>
                </a:lnTo>
                <a:lnTo>
                  <a:pt x="63470" y="31590"/>
                </a:lnTo>
                <a:lnTo>
                  <a:pt x="63460" y="31550"/>
                </a:lnTo>
                <a:lnTo>
                  <a:pt x="63460" y="31490"/>
                </a:lnTo>
                <a:lnTo>
                  <a:pt x="63550" y="31280"/>
                </a:lnTo>
                <a:lnTo>
                  <a:pt x="63610" y="31060"/>
                </a:lnTo>
                <a:lnTo>
                  <a:pt x="63610" y="31040"/>
                </a:lnTo>
                <a:lnTo>
                  <a:pt x="63670" y="30850"/>
                </a:lnTo>
                <a:lnTo>
                  <a:pt x="63720" y="30760"/>
                </a:lnTo>
                <a:lnTo>
                  <a:pt x="63760" y="30710"/>
                </a:lnTo>
                <a:lnTo>
                  <a:pt x="63910" y="30540"/>
                </a:lnTo>
                <a:lnTo>
                  <a:pt x="64000" y="30420"/>
                </a:lnTo>
                <a:lnTo>
                  <a:pt x="64080" y="30260"/>
                </a:lnTo>
                <a:lnTo>
                  <a:pt x="64100" y="30200"/>
                </a:lnTo>
                <a:lnTo>
                  <a:pt x="64100" y="30150"/>
                </a:lnTo>
                <a:lnTo>
                  <a:pt x="64100" y="30070"/>
                </a:lnTo>
                <a:lnTo>
                  <a:pt x="64020" y="29700"/>
                </a:lnTo>
                <a:lnTo>
                  <a:pt x="63980" y="29560"/>
                </a:lnTo>
                <a:lnTo>
                  <a:pt x="63930" y="29440"/>
                </a:lnTo>
                <a:lnTo>
                  <a:pt x="63890" y="29380"/>
                </a:lnTo>
                <a:lnTo>
                  <a:pt x="63810" y="29280"/>
                </a:lnTo>
                <a:lnTo>
                  <a:pt x="63800" y="29250"/>
                </a:lnTo>
                <a:lnTo>
                  <a:pt x="63790" y="29210"/>
                </a:lnTo>
                <a:lnTo>
                  <a:pt x="63780" y="29170"/>
                </a:lnTo>
                <a:lnTo>
                  <a:pt x="63780" y="29130"/>
                </a:lnTo>
                <a:lnTo>
                  <a:pt x="63790" y="29060"/>
                </a:lnTo>
                <a:lnTo>
                  <a:pt x="63870" y="28770"/>
                </a:lnTo>
                <a:lnTo>
                  <a:pt x="63980" y="27970"/>
                </a:lnTo>
                <a:lnTo>
                  <a:pt x="63980" y="27930"/>
                </a:lnTo>
                <a:lnTo>
                  <a:pt x="63970" y="27890"/>
                </a:lnTo>
                <a:lnTo>
                  <a:pt x="63960" y="27860"/>
                </a:lnTo>
                <a:lnTo>
                  <a:pt x="63950" y="27830"/>
                </a:lnTo>
                <a:lnTo>
                  <a:pt x="63940" y="27790"/>
                </a:lnTo>
                <a:lnTo>
                  <a:pt x="63930" y="27740"/>
                </a:lnTo>
                <a:lnTo>
                  <a:pt x="63940" y="27660"/>
                </a:lnTo>
                <a:lnTo>
                  <a:pt x="63960" y="27610"/>
                </a:lnTo>
                <a:lnTo>
                  <a:pt x="63980" y="27580"/>
                </a:lnTo>
                <a:lnTo>
                  <a:pt x="64080" y="27480"/>
                </a:lnTo>
                <a:lnTo>
                  <a:pt x="64150" y="27400"/>
                </a:lnTo>
                <a:lnTo>
                  <a:pt x="64180" y="27350"/>
                </a:lnTo>
                <a:lnTo>
                  <a:pt x="64190" y="27300"/>
                </a:lnTo>
                <a:lnTo>
                  <a:pt x="64190" y="27270"/>
                </a:lnTo>
                <a:lnTo>
                  <a:pt x="64170" y="27250"/>
                </a:lnTo>
                <a:lnTo>
                  <a:pt x="64150" y="27250"/>
                </a:lnTo>
                <a:lnTo>
                  <a:pt x="64090" y="27270"/>
                </a:lnTo>
                <a:lnTo>
                  <a:pt x="64060" y="27270"/>
                </a:lnTo>
                <a:lnTo>
                  <a:pt x="64030" y="27260"/>
                </a:lnTo>
                <a:lnTo>
                  <a:pt x="64000" y="27240"/>
                </a:lnTo>
                <a:lnTo>
                  <a:pt x="63970" y="27220"/>
                </a:lnTo>
                <a:lnTo>
                  <a:pt x="63940" y="27210"/>
                </a:lnTo>
                <a:lnTo>
                  <a:pt x="63910" y="27200"/>
                </a:lnTo>
                <a:lnTo>
                  <a:pt x="63850" y="27220"/>
                </a:lnTo>
                <a:lnTo>
                  <a:pt x="63810" y="27230"/>
                </a:lnTo>
                <a:lnTo>
                  <a:pt x="63770" y="27230"/>
                </a:lnTo>
                <a:lnTo>
                  <a:pt x="63730" y="27220"/>
                </a:lnTo>
                <a:lnTo>
                  <a:pt x="63700" y="27210"/>
                </a:lnTo>
                <a:lnTo>
                  <a:pt x="63670" y="27190"/>
                </a:lnTo>
                <a:lnTo>
                  <a:pt x="63640" y="27170"/>
                </a:lnTo>
                <a:lnTo>
                  <a:pt x="63620" y="27140"/>
                </a:lnTo>
                <a:lnTo>
                  <a:pt x="63590" y="27090"/>
                </a:lnTo>
                <a:lnTo>
                  <a:pt x="63580" y="27050"/>
                </a:lnTo>
                <a:lnTo>
                  <a:pt x="63580" y="27010"/>
                </a:lnTo>
                <a:lnTo>
                  <a:pt x="63570" y="26930"/>
                </a:lnTo>
                <a:lnTo>
                  <a:pt x="63560" y="26900"/>
                </a:lnTo>
                <a:lnTo>
                  <a:pt x="63530" y="26840"/>
                </a:lnTo>
                <a:lnTo>
                  <a:pt x="63510" y="26800"/>
                </a:lnTo>
                <a:lnTo>
                  <a:pt x="63510" y="26740"/>
                </a:lnTo>
                <a:lnTo>
                  <a:pt x="63530" y="26650"/>
                </a:lnTo>
                <a:lnTo>
                  <a:pt x="63560" y="26610"/>
                </a:lnTo>
                <a:lnTo>
                  <a:pt x="63580" y="26580"/>
                </a:lnTo>
                <a:lnTo>
                  <a:pt x="63660" y="26570"/>
                </a:lnTo>
                <a:lnTo>
                  <a:pt x="63820" y="26540"/>
                </a:lnTo>
                <a:lnTo>
                  <a:pt x="63890" y="26530"/>
                </a:lnTo>
                <a:lnTo>
                  <a:pt x="63930" y="26520"/>
                </a:lnTo>
                <a:lnTo>
                  <a:pt x="63960" y="26520"/>
                </a:lnTo>
                <a:lnTo>
                  <a:pt x="64040" y="26530"/>
                </a:lnTo>
                <a:lnTo>
                  <a:pt x="64070" y="26530"/>
                </a:lnTo>
                <a:lnTo>
                  <a:pt x="64110" y="26520"/>
                </a:lnTo>
                <a:lnTo>
                  <a:pt x="64150" y="26510"/>
                </a:lnTo>
                <a:lnTo>
                  <a:pt x="64320" y="26420"/>
                </a:lnTo>
                <a:lnTo>
                  <a:pt x="64460" y="26380"/>
                </a:lnTo>
                <a:lnTo>
                  <a:pt x="64520" y="26350"/>
                </a:lnTo>
                <a:lnTo>
                  <a:pt x="64550" y="26330"/>
                </a:lnTo>
                <a:lnTo>
                  <a:pt x="64580" y="26290"/>
                </a:lnTo>
                <a:lnTo>
                  <a:pt x="64610" y="26240"/>
                </a:lnTo>
                <a:lnTo>
                  <a:pt x="64640" y="26210"/>
                </a:lnTo>
                <a:lnTo>
                  <a:pt x="64670" y="26190"/>
                </a:lnTo>
                <a:lnTo>
                  <a:pt x="64730" y="26150"/>
                </a:lnTo>
                <a:lnTo>
                  <a:pt x="64760" y="26140"/>
                </a:lnTo>
                <a:lnTo>
                  <a:pt x="64790" y="26130"/>
                </a:lnTo>
                <a:lnTo>
                  <a:pt x="64830" y="26120"/>
                </a:lnTo>
                <a:lnTo>
                  <a:pt x="64870" y="26120"/>
                </a:lnTo>
                <a:lnTo>
                  <a:pt x="64950" y="26130"/>
                </a:lnTo>
                <a:lnTo>
                  <a:pt x="65000" y="26120"/>
                </a:lnTo>
                <a:lnTo>
                  <a:pt x="65050" y="26110"/>
                </a:lnTo>
                <a:lnTo>
                  <a:pt x="65220" y="26000"/>
                </a:lnTo>
                <a:lnTo>
                  <a:pt x="65290" y="25970"/>
                </a:lnTo>
                <a:lnTo>
                  <a:pt x="65330" y="25950"/>
                </a:lnTo>
                <a:lnTo>
                  <a:pt x="65380" y="25890"/>
                </a:lnTo>
                <a:lnTo>
                  <a:pt x="65410" y="25870"/>
                </a:lnTo>
                <a:lnTo>
                  <a:pt x="65440" y="25850"/>
                </a:lnTo>
                <a:lnTo>
                  <a:pt x="65480" y="25850"/>
                </a:lnTo>
                <a:lnTo>
                  <a:pt x="65510" y="25850"/>
                </a:lnTo>
                <a:lnTo>
                  <a:pt x="65610" y="25880"/>
                </a:lnTo>
                <a:lnTo>
                  <a:pt x="65650" y="25890"/>
                </a:lnTo>
                <a:lnTo>
                  <a:pt x="65700" y="25880"/>
                </a:lnTo>
                <a:lnTo>
                  <a:pt x="65740" y="25840"/>
                </a:lnTo>
                <a:lnTo>
                  <a:pt x="65770" y="25800"/>
                </a:lnTo>
                <a:lnTo>
                  <a:pt x="65790" y="25770"/>
                </a:lnTo>
                <a:lnTo>
                  <a:pt x="65810" y="25700"/>
                </a:lnTo>
                <a:lnTo>
                  <a:pt x="65820" y="25660"/>
                </a:lnTo>
                <a:lnTo>
                  <a:pt x="65820" y="25620"/>
                </a:lnTo>
                <a:lnTo>
                  <a:pt x="65820" y="25580"/>
                </a:lnTo>
                <a:lnTo>
                  <a:pt x="65810" y="25550"/>
                </a:lnTo>
                <a:lnTo>
                  <a:pt x="65790" y="25520"/>
                </a:lnTo>
                <a:lnTo>
                  <a:pt x="65750" y="25460"/>
                </a:lnTo>
                <a:lnTo>
                  <a:pt x="65740" y="25430"/>
                </a:lnTo>
                <a:lnTo>
                  <a:pt x="65740" y="25400"/>
                </a:lnTo>
                <a:lnTo>
                  <a:pt x="65740" y="25350"/>
                </a:lnTo>
                <a:lnTo>
                  <a:pt x="65740" y="25290"/>
                </a:lnTo>
                <a:lnTo>
                  <a:pt x="65760" y="25260"/>
                </a:lnTo>
                <a:lnTo>
                  <a:pt x="65790" y="25240"/>
                </a:lnTo>
                <a:lnTo>
                  <a:pt x="65820" y="25240"/>
                </a:lnTo>
                <a:lnTo>
                  <a:pt x="65860" y="25250"/>
                </a:lnTo>
                <a:lnTo>
                  <a:pt x="65950" y="25290"/>
                </a:lnTo>
                <a:lnTo>
                  <a:pt x="66030" y="25300"/>
                </a:lnTo>
                <a:lnTo>
                  <a:pt x="66110" y="25300"/>
                </a:lnTo>
                <a:lnTo>
                  <a:pt x="66150" y="25300"/>
                </a:lnTo>
                <a:lnTo>
                  <a:pt x="66200" y="25280"/>
                </a:lnTo>
                <a:lnTo>
                  <a:pt x="66250" y="25240"/>
                </a:lnTo>
                <a:lnTo>
                  <a:pt x="66270" y="25210"/>
                </a:lnTo>
                <a:lnTo>
                  <a:pt x="66290" y="25170"/>
                </a:lnTo>
                <a:lnTo>
                  <a:pt x="66310" y="25050"/>
                </a:lnTo>
                <a:lnTo>
                  <a:pt x="66300" y="24960"/>
                </a:lnTo>
                <a:lnTo>
                  <a:pt x="66300" y="24930"/>
                </a:lnTo>
                <a:lnTo>
                  <a:pt x="66290" y="24900"/>
                </a:lnTo>
                <a:lnTo>
                  <a:pt x="66270" y="24850"/>
                </a:lnTo>
                <a:lnTo>
                  <a:pt x="66260" y="24820"/>
                </a:lnTo>
                <a:lnTo>
                  <a:pt x="66260" y="24780"/>
                </a:lnTo>
                <a:lnTo>
                  <a:pt x="66270" y="24730"/>
                </a:lnTo>
                <a:lnTo>
                  <a:pt x="66330" y="24590"/>
                </a:lnTo>
                <a:lnTo>
                  <a:pt x="66340" y="24550"/>
                </a:lnTo>
                <a:lnTo>
                  <a:pt x="66350" y="24470"/>
                </a:lnTo>
                <a:lnTo>
                  <a:pt x="66340" y="24390"/>
                </a:lnTo>
                <a:lnTo>
                  <a:pt x="66300" y="24250"/>
                </a:lnTo>
                <a:lnTo>
                  <a:pt x="66300" y="24200"/>
                </a:lnTo>
                <a:lnTo>
                  <a:pt x="66300" y="24150"/>
                </a:lnTo>
                <a:lnTo>
                  <a:pt x="66320" y="24080"/>
                </a:lnTo>
                <a:lnTo>
                  <a:pt x="66340" y="24050"/>
                </a:lnTo>
                <a:lnTo>
                  <a:pt x="66370" y="24030"/>
                </a:lnTo>
                <a:lnTo>
                  <a:pt x="66400" y="24040"/>
                </a:lnTo>
                <a:lnTo>
                  <a:pt x="66430" y="24060"/>
                </a:lnTo>
                <a:lnTo>
                  <a:pt x="66570" y="24160"/>
                </a:lnTo>
                <a:lnTo>
                  <a:pt x="66590" y="24170"/>
                </a:lnTo>
                <a:lnTo>
                  <a:pt x="66620" y="24180"/>
                </a:lnTo>
                <a:lnTo>
                  <a:pt x="66650" y="24190"/>
                </a:lnTo>
                <a:lnTo>
                  <a:pt x="66690" y="24200"/>
                </a:lnTo>
                <a:lnTo>
                  <a:pt x="66730" y="24200"/>
                </a:lnTo>
                <a:lnTo>
                  <a:pt x="66770" y="24180"/>
                </a:lnTo>
                <a:lnTo>
                  <a:pt x="66810" y="24140"/>
                </a:lnTo>
                <a:lnTo>
                  <a:pt x="66920" y="23980"/>
                </a:lnTo>
                <a:lnTo>
                  <a:pt x="66950" y="23960"/>
                </a:lnTo>
                <a:lnTo>
                  <a:pt x="66970" y="23950"/>
                </a:lnTo>
                <a:lnTo>
                  <a:pt x="67010" y="23930"/>
                </a:lnTo>
                <a:lnTo>
                  <a:pt x="67060" y="23910"/>
                </a:lnTo>
                <a:lnTo>
                  <a:pt x="67110" y="23920"/>
                </a:lnTo>
                <a:lnTo>
                  <a:pt x="67490" y="24250"/>
                </a:lnTo>
                <a:lnTo>
                  <a:pt x="67610" y="24400"/>
                </a:lnTo>
                <a:lnTo>
                  <a:pt x="67670" y="24500"/>
                </a:lnTo>
                <a:lnTo>
                  <a:pt x="67810" y="24700"/>
                </a:lnTo>
                <a:lnTo>
                  <a:pt x="67880" y="24770"/>
                </a:lnTo>
                <a:lnTo>
                  <a:pt x="67940" y="24800"/>
                </a:lnTo>
                <a:lnTo>
                  <a:pt x="67980" y="24790"/>
                </a:lnTo>
                <a:lnTo>
                  <a:pt x="68490" y="24590"/>
                </a:lnTo>
                <a:lnTo>
                  <a:pt x="68520" y="24570"/>
                </a:lnTo>
                <a:lnTo>
                  <a:pt x="68590" y="24570"/>
                </a:lnTo>
                <a:lnTo>
                  <a:pt x="68680" y="24580"/>
                </a:lnTo>
                <a:lnTo>
                  <a:pt x="68990" y="24640"/>
                </a:lnTo>
                <a:lnTo>
                  <a:pt x="69060" y="24640"/>
                </a:lnTo>
                <a:lnTo>
                  <a:pt x="69090" y="24630"/>
                </a:lnTo>
                <a:lnTo>
                  <a:pt x="69180" y="24570"/>
                </a:lnTo>
                <a:lnTo>
                  <a:pt x="69220" y="24560"/>
                </a:lnTo>
                <a:lnTo>
                  <a:pt x="69280" y="24550"/>
                </a:lnTo>
                <a:lnTo>
                  <a:pt x="69320" y="24560"/>
                </a:lnTo>
                <a:lnTo>
                  <a:pt x="69350" y="24570"/>
                </a:lnTo>
                <a:lnTo>
                  <a:pt x="69370" y="24590"/>
                </a:lnTo>
                <a:lnTo>
                  <a:pt x="69420" y="24640"/>
                </a:lnTo>
                <a:lnTo>
                  <a:pt x="69540" y="24880"/>
                </a:lnTo>
                <a:lnTo>
                  <a:pt x="69950" y="25430"/>
                </a:lnTo>
                <a:lnTo>
                  <a:pt x="69970" y="25470"/>
                </a:lnTo>
                <a:lnTo>
                  <a:pt x="69980" y="25500"/>
                </a:lnTo>
                <a:lnTo>
                  <a:pt x="69960" y="25530"/>
                </a:lnTo>
                <a:lnTo>
                  <a:pt x="69940" y="25560"/>
                </a:lnTo>
                <a:lnTo>
                  <a:pt x="69920" y="25570"/>
                </a:lnTo>
                <a:lnTo>
                  <a:pt x="69890" y="25590"/>
                </a:lnTo>
                <a:lnTo>
                  <a:pt x="69730" y="25660"/>
                </a:lnTo>
                <a:lnTo>
                  <a:pt x="69690" y="25680"/>
                </a:lnTo>
                <a:lnTo>
                  <a:pt x="69670" y="25700"/>
                </a:lnTo>
                <a:lnTo>
                  <a:pt x="69650" y="25720"/>
                </a:lnTo>
                <a:lnTo>
                  <a:pt x="69610" y="25770"/>
                </a:lnTo>
                <a:lnTo>
                  <a:pt x="69620" y="25830"/>
                </a:lnTo>
                <a:lnTo>
                  <a:pt x="69660" y="25900"/>
                </a:lnTo>
                <a:lnTo>
                  <a:pt x="69790" y="26050"/>
                </a:lnTo>
                <a:lnTo>
                  <a:pt x="69840" y="26130"/>
                </a:lnTo>
                <a:lnTo>
                  <a:pt x="69870" y="26200"/>
                </a:lnTo>
                <a:lnTo>
                  <a:pt x="69860" y="26230"/>
                </a:lnTo>
                <a:lnTo>
                  <a:pt x="69850" y="26270"/>
                </a:lnTo>
                <a:lnTo>
                  <a:pt x="69780" y="26380"/>
                </a:lnTo>
                <a:lnTo>
                  <a:pt x="69770" y="26410"/>
                </a:lnTo>
                <a:lnTo>
                  <a:pt x="69740" y="26560"/>
                </a:lnTo>
                <a:lnTo>
                  <a:pt x="69730" y="26640"/>
                </a:lnTo>
                <a:lnTo>
                  <a:pt x="69740" y="26680"/>
                </a:lnTo>
                <a:lnTo>
                  <a:pt x="69740" y="26720"/>
                </a:lnTo>
                <a:lnTo>
                  <a:pt x="69770" y="26780"/>
                </a:lnTo>
                <a:lnTo>
                  <a:pt x="70000" y="27130"/>
                </a:lnTo>
                <a:lnTo>
                  <a:pt x="70030" y="27190"/>
                </a:lnTo>
                <a:lnTo>
                  <a:pt x="70030" y="27230"/>
                </a:lnTo>
                <a:lnTo>
                  <a:pt x="70020" y="27270"/>
                </a:lnTo>
                <a:lnTo>
                  <a:pt x="70010" y="27310"/>
                </a:lnTo>
                <a:lnTo>
                  <a:pt x="69900" y="27600"/>
                </a:lnTo>
                <a:lnTo>
                  <a:pt x="69890" y="27630"/>
                </a:lnTo>
                <a:lnTo>
                  <a:pt x="69880" y="27670"/>
                </a:lnTo>
                <a:lnTo>
                  <a:pt x="69890" y="27840"/>
                </a:lnTo>
                <a:lnTo>
                  <a:pt x="69890" y="27880"/>
                </a:lnTo>
                <a:lnTo>
                  <a:pt x="69820" y="28130"/>
                </a:lnTo>
                <a:lnTo>
                  <a:pt x="69820" y="28170"/>
                </a:lnTo>
                <a:lnTo>
                  <a:pt x="69830" y="28220"/>
                </a:lnTo>
                <a:lnTo>
                  <a:pt x="69930" y="28470"/>
                </a:lnTo>
                <a:lnTo>
                  <a:pt x="70020" y="28730"/>
                </a:lnTo>
                <a:lnTo>
                  <a:pt x="70040" y="28930"/>
                </a:lnTo>
                <a:lnTo>
                  <a:pt x="70060" y="29040"/>
                </a:lnTo>
                <a:lnTo>
                  <a:pt x="70090" y="29130"/>
                </a:lnTo>
                <a:lnTo>
                  <a:pt x="70130" y="29190"/>
                </a:lnTo>
                <a:lnTo>
                  <a:pt x="70190" y="29280"/>
                </a:lnTo>
                <a:lnTo>
                  <a:pt x="70210" y="29330"/>
                </a:lnTo>
                <a:lnTo>
                  <a:pt x="70220" y="29380"/>
                </a:lnTo>
                <a:lnTo>
                  <a:pt x="70240" y="29500"/>
                </a:lnTo>
                <a:lnTo>
                  <a:pt x="70480" y="30260"/>
                </a:lnTo>
                <a:lnTo>
                  <a:pt x="70520" y="30300"/>
                </a:lnTo>
                <a:lnTo>
                  <a:pt x="70540" y="30300"/>
                </a:lnTo>
                <a:lnTo>
                  <a:pt x="70380" y="30320"/>
                </a:lnTo>
                <a:lnTo>
                  <a:pt x="70070" y="30050"/>
                </a:lnTo>
                <a:lnTo>
                  <a:pt x="69960" y="29910"/>
                </a:lnTo>
                <a:lnTo>
                  <a:pt x="69910" y="29710"/>
                </a:lnTo>
                <a:lnTo>
                  <a:pt x="69880" y="29380"/>
                </a:lnTo>
                <a:lnTo>
                  <a:pt x="69870" y="29330"/>
                </a:lnTo>
                <a:lnTo>
                  <a:pt x="69790" y="29300"/>
                </a:lnTo>
                <a:lnTo>
                  <a:pt x="69700" y="29230"/>
                </a:lnTo>
                <a:lnTo>
                  <a:pt x="69620" y="29140"/>
                </a:lnTo>
                <a:lnTo>
                  <a:pt x="69570" y="29070"/>
                </a:lnTo>
                <a:lnTo>
                  <a:pt x="69530" y="28980"/>
                </a:lnTo>
                <a:lnTo>
                  <a:pt x="69490" y="28880"/>
                </a:lnTo>
                <a:lnTo>
                  <a:pt x="69480" y="28770"/>
                </a:lnTo>
                <a:lnTo>
                  <a:pt x="69480" y="28660"/>
                </a:lnTo>
                <a:lnTo>
                  <a:pt x="69510" y="28560"/>
                </a:lnTo>
                <a:lnTo>
                  <a:pt x="69550" y="28470"/>
                </a:lnTo>
                <a:lnTo>
                  <a:pt x="69560" y="28380"/>
                </a:lnTo>
                <a:lnTo>
                  <a:pt x="69500" y="28290"/>
                </a:lnTo>
                <a:lnTo>
                  <a:pt x="69460" y="28250"/>
                </a:lnTo>
                <a:lnTo>
                  <a:pt x="69420" y="28230"/>
                </a:lnTo>
                <a:lnTo>
                  <a:pt x="69380" y="28220"/>
                </a:lnTo>
                <a:lnTo>
                  <a:pt x="69330" y="28220"/>
                </a:lnTo>
                <a:lnTo>
                  <a:pt x="69300" y="28200"/>
                </a:lnTo>
                <a:lnTo>
                  <a:pt x="69120" y="27960"/>
                </a:lnTo>
                <a:lnTo>
                  <a:pt x="69100" y="27880"/>
                </a:lnTo>
                <a:lnTo>
                  <a:pt x="69140" y="27670"/>
                </a:lnTo>
                <a:lnTo>
                  <a:pt x="69140" y="27560"/>
                </a:lnTo>
                <a:lnTo>
                  <a:pt x="69090" y="27230"/>
                </a:lnTo>
                <a:lnTo>
                  <a:pt x="69100" y="27190"/>
                </a:lnTo>
                <a:lnTo>
                  <a:pt x="69120" y="27150"/>
                </a:lnTo>
                <a:lnTo>
                  <a:pt x="69130" y="27110"/>
                </a:lnTo>
                <a:lnTo>
                  <a:pt x="69090" y="27050"/>
                </a:lnTo>
                <a:lnTo>
                  <a:pt x="69060" y="27040"/>
                </a:lnTo>
                <a:lnTo>
                  <a:pt x="68940" y="27030"/>
                </a:lnTo>
                <a:lnTo>
                  <a:pt x="68780" y="27120"/>
                </a:lnTo>
                <a:lnTo>
                  <a:pt x="68550" y="27140"/>
                </a:lnTo>
                <a:lnTo>
                  <a:pt x="68140" y="27140"/>
                </a:lnTo>
                <a:lnTo>
                  <a:pt x="67940" y="27210"/>
                </a:lnTo>
                <a:lnTo>
                  <a:pt x="67800" y="27340"/>
                </a:lnTo>
                <a:lnTo>
                  <a:pt x="67440" y="27850"/>
                </a:lnTo>
                <a:lnTo>
                  <a:pt x="67450" y="28020"/>
                </a:lnTo>
                <a:lnTo>
                  <a:pt x="67580" y="28390"/>
                </a:lnTo>
                <a:lnTo>
                  <a:pt x="67590" y="28480"/>
                </a:lnTo>
                <a:lnTo>
                  <a:pt x="67580" y="28570"/>
                </a:lnTo>
                <a:lnTo>
                  <a:pt x="67520" y="28750"/>
                </a:lnTo>
                <a:lnTo>
                  <a:pt x="67500" y="28750"/>
                </a:lnTo>
                <a:lnTo>
                  <a:pt x="67540" y="28830"/>
                </a:lnTo>
                <a:lnTo>
                  <a:pt x="67620" y="28900"/>
                </a:lnTo>
                <a:lnTo>
                  <a:pt x="67690" y="28990"/>
                </a:lnTo>
                <a:lnTo>
                  <a:pt x="67740" y="29210"/>
                </a:lnTo>
                <a:lnTo>
                  <a:pt x="67820" y="29420"/>
                </a:lnTo>
                <a:lnTo>
                  <a:pt x="67870" y="29750"/>
                </a:lnTo>
                <a:lnTo>
                  <a:pt x="67930" y="29960"/>
                </a:lnTo>
                <a:lnTo>
                  <a:pt x="68020" y="30130"/>
                </a:lnTo>
                <a:lnTo>
                  <a:pt x="68040" y="30210"/>
                </a:lnTo>
                <a:lnTo>
                  <a:pt x="68020" y="30320"/>
                </a:lnTo>
                <a:lnTo>
                  <a:pt x="67970" y="30430"/>
                </a:lnTo>
                <a:lnTo>
                  <a:pt x="67780" y="30770"/>
                </a:lnTo>
                <a:lnTo>
                  <a:pt x="67730" y="30960"/>
                </a:lnTo>
                <a:lnTo>
                  <a:pt x="67720" y="31170"/>
                </a:lnTo>
                <a:lnTo>
                  <a:pt x="67760" y="31390"/>
                </a:lnTo>
                <a:lnTo>
                  <a:pt x="67840" y="31580"/>
                </a:lnTo>
                <a:lnTo>
                  <a:pt x="68010" y="31740"/>
                </a:lnTo>
                <a:lnTo>
                  <a:pt x="68420" y="31880"/>
                </a:lnTo>
                <a:lnTo>
                  <a:pt x="68600" y="32000"/>
                </a:lnTo>
                <a:lnTo>
                  <a:pt x="68740" y="32210"/>
                </a:lnTo>
                <a:lnTo>
                  <a:pt x="68770" y="32400"/>
                </a:lnTo>
                <a:lnTo>
                  <a:pt x="68640" y="33010"/>
                </a:lnTo>
                <a:lnTo>
                  <a:pt x="68630" y="33270"/>
                </a:lnTo>
                <a:lnTo>
                  <a:pt x="68660" y="33490"/>
                </a:lnTo>
                <a:lnTo>
                  <a:pt x="68770" y="33590"/>
                </a:lnTo>
                <a:lnTo>
                  <a:pt x="68840" y="33630"/>
                </a:lnTo>
                <a:lnTo>
                  <a:pt x="68850" y="33730"/>
                </a:lnTo>
                <a:lnTo>
                  <a:pt x="68830" y="33990"/>
                </a:lnTo>
                <a:lnTo>
                  <a:pt x="68800" y="34080"/>
                </a:lnTo>
                <a:lnTo>
                  <a:pt x="68800" y="34130"/>
                </a:lnTo>
                <a:lnTo>
                  <a:pt x="68800" y="34360"/>
                </a:lnTo>
                <a:lnTo>
                  <a:pt x="68770" y="34440"/>
                </a:lnTo>
                <a:lnTo>
                  <a:pt x="68440" y="35020"/>
                </a:lnTo>
                <a:lnTo>
                  <a:pt x="68250" y="35230"/>
                </a:lnTo>
                <a:lnTo>
                  <a:pt x="67970" y="35460"/>
                </a:lnTo>
                <a:lnTo>
                  <a:pt x="67980" y="35760"/>
                </a:lnTo>
                <a:lnTo>
                  <a:pt x="68030" y="35900"/>
                </a:lnTo>
                <a:lnTo>
                  <a:pt x="68130" y="36040"/>
                </a:lnTo>
                <a:lnTo>
                  <a:pt x="68260" y="36170"/>
                </a:lnTo>
                <a:lnTo>
                  <a:pt x="68390" y="36240"/>
                </a:lnTo>
                <a:lnTo>
                  <a:pt x="68540" y="36260"/>
                </a:lnTo>
                <a:lnTo>
                  <a:pt x="68710" y="36250"/>
                </a:lnTo>
                <a:lnTo>
                  <a:pt x="68520" y="36350"/>
                </a:lnTo>
                <a:lnTo>
                  <a:pt x="68320" y="36430"/>
                </a:lnTo>
                <a:lnTo>
                  <a:pt x="67950" y="36490"/>
                </a:lnTo>
                <a:lnTo>
                  <a:pt x="67800" y="36570"/>
                </a:lnTo>
                <a:lnTo>
                  <a:pt x="67480" y="36600"/>
                </a:lnTo>
                <a:lnTo>
                  <a:pt x="67350" y="36630"/>
                </a:lnTo>
                <a:lnTo>
                  <a:pt x="67250" y="36700"/>
                </a:lnTo>
                <a:lnTo>
                  <a:pt x="67170" y="36800"/>
                </a:lnTo>
                <a:lnTo>
                  <a:pt x="66750" y="37650"/>
                </a:lnTo>
                <a:lnTo>
                  <a:pt x="66460" y="38480"/>
                </a:lnTo>
                <a:lnTo>
                  <a:pt x="66140" y="39250"/>
                </a:lnTo>
                <a:lnTo>
                  <a:pt x="66080" y="39720"/>
                </a:lnTo>
                <a:lnTo>
                  <a:pt x="66110" y="39810"/>
                </a:lnTo>
                <a:lnTo>
                  <a:pt x="66300" y="40120"/>
                </a:lnTo>
                <a:lnTo>
                  <a:pt x="66410" y="40760"/>
                </a:lnTo>
                <a:lnTo>
                  <a:pt x="66600" y="41740"/>
                </a:lnTo>
                <a:lnTo>
                  <a:pt x="66630" y="42170"/>
                </a:lnTo>
                <a:lnTo>
                  <a:pt x="66560" y="42630"/>
                </a:lnTo>
                <a:lnTo>
                  <a:pt x="66340" y="43410"/>
                </a:lnTo>
                <a:lnTo>
                  <a:pt x="66030" y="44410"/>
                </a:lnTo>
                <a:lnTo>
                  <a:pt x="66020" y="44530"/>
                </a:lnTo>
                <a:lnTo>
                  <a:pt x="66030" y="44640"/>
                </a:lnTo>
                <a:lnTo>
                  <a:pt x="66060" y="44730"/>
                </a:lnTo>
                <a:lnTo>
                  <a:pt x="66080" y="44780"/>
                </a:lnTo>
                <a:lnTo>
                  <a:pt x="66150" y="44860"/>
                </a:lnTo>
                <a:lnTo>
                  <a:pt x="66180" y="44910"/>
                </a:lnTo>
                <a:lnTo>
                  <a:pt x="66200" y="44990"/>
                </a:lnTo>
                <a:lnTo>
                  <a:pt x="66160" y="45030"/>
                </a:lnTo>
                <a:lnTo>
                  <a:pt x="66100" y="45050"/>
                </a:lnTo>
                <a:lnTo>
                  <a:pt x="66030" y="45090"/>
                </a:lnTo>
                <a:lnTo>
                  <a:pt x="65840" y="45460"/>
                </a:lnTo>
                <a:lnTo>
                  <a:pt x="65690" y="46770"/>
                </a:lnTo>
                <a:lnTo>
                  <a:pt x="65640" y="46860"/>
                </a:lnTo>
                <a:lnTo>
                  <a:pt x="65520" y="47010"/>
                </a:lnTo>
                <a:lnTo>
                  <a:pt x="65480" y="47090"/>
                </a:lnTo>
                <a:lnTo>
                  <a:pt x="65330" y="47540"/>
                </a:lnTo>
                <a:lnTo>
                  <a:pt x="64960" y="48320"/>
                </a:lnTo>
                <a:lnTo>
                  <a:pt x="64630" y="49550"/>
                </a:lnTo>
                <a:lnTo>
                  <a:pt x="64140" y="50680"/>
                </a:lnTo>
                <a:lnTo>
                  <a:pt x="63910" y="51030"/>
                </a:lnTo>
                <a:lnTo>
                  <a:pt x="63340" y="53120"/>
                </a:lnTo>
                <a:lnTo>
                  <a:pt x="62550" y="55160"/>
                </a:lnTo>
                <a:lnTo>
                  <a:pt x="62330" y="56210"/>
                </a:lnTo>
                <a:lnTo>
                  <a:pt x="62320" y="56360"/>
                </a:lnTo>
                <a:lnTo>
                  <a:pt x="62320" y="56610"/>
                </a:lnTo>
                <a:lnTo>
                  <a:pt x="62120" y="57220"/>
                </a:lnTo>
                <a:lnTo>
                  <a:pt x="62080" y="57140"/>
                </a:lnTo>
                <a:lnTo>
                  <a:pt x="62000" y="57030"/>
                </a:lnTo>
                <a:lnTo>
                  <a:pt x="61920" y="56970"/>
                </a:lnTo>
                <a:lnTo>
                  <a:pt x="61860" y="57040"/>
                </a:lnTo>
                <a:lnTo>
                  <a:pt x="61890" y="57110"/>
                </a:lnTo>
                <a:lnTo>
                  <a:pt x="62040" y="57330"/>
                </a:lnTo>
                <a:lnTo>
                  <a:pt x="62070" y="57430"/>
                </a:lnTo>
                <a:lnTo>
                  <a:pt x="62060" y="57510"/>
                </a:lnTo>
                <a:lnTo>
                  <a:pt x="61540" y="58600"/>
                </a:lnTo>
                <a:lnTo>
                  <a:pt x="61180" y="59580"/>
                </a:lnTo>
                <a:lnTo>
                  <a:pt x="61020" y="60080"/>
                </a:lnTo>
                <a:lnTo>
                  <a:pt x="60960" y="60050"/>
                </a:lnTo>
                <a:lnTo>
                  <a:pt x="60450" y="59910"/>
                </a:lnTo>
                <a:lnTo>
                  <a:pt x="60000" y="59910"/>
                </a:lnTo>
                <a:lnTo>
                  <a:pt x="59690" y="59840"/>
                </a:lnTo>
                <a:lnTo>
                  <a:pt x="59640" y="59820"/>
                </a:lnTo>
                <a:lnTo>
                  <a:pt x="59580" y="59760"/>
                </a:lnTo>
                <a:lnTo>
                  <a:pt x="59560" y="59710"/>
                </a:lnTo>
                <a:lnTo>
                  <a:pt x="59550" y="59670"/>
                </a:lnTo>
                <a:lnTo>
                  <a:pt x="59560" y="59620"/>
                </a:lnTo>
                <a:lnTo>
                  <a:pt x="59560" y="59540"/>
                </a:lnTo>
                <a:lnTo>
                  <a:pt x="59550" y="59500"/>
                </a:lnTo>
                <a:lnTo>
                  <a:pt x="59520" y="59430"/>
                </a:lnTo>
                <a:lnTo>
                  <a:pt x="59500" y="59410"/>
                </a:lnTo>
                <a:lnTo>
                  <a:pt x="59470" y="59380"/>
                </a:lnTo>
                <a:lnTo>
                  <a:pt x="59360" y="59300"/>
                </a:lnTo>
                <a:lnTo>
                  <a:pt x="59330" y="59270"/>
                </a:lnTo>
                <a:lnTo>
                  <a:pt x="59290" y="59240"/>
                </a:lnTo>
                <a:lnTo>
                  <a:pt x="59250" y="59230"/>
                </a:lnTo>
                <a:lnTo>
                  <a:pt x="59180" y="59240"/>
                </a:lnTo>
                <a:lnTo>
                  <a:pt x="58990" y="59290"/>
                </a:lnTo>
                <a:lnTo>
                  <a:pt x="58950" y="59300"/>
                </a:lnTo>
                <a:lnTo>
                  <a:pt x="58900" y="59300"/>
                </a:lnTo>
                <a:lnTo>
                  <a:pt x="58840" y="59280"/>
                </a:lnTo>
                <a:lnTo>
                  <a:pt x="58760" y="59250"/>
                </a:lnTo>
                <a:lnTo>
                  <a:pt x="58620" y="59170"/>
                </a:lnTo>
                <a:lnTo>
                  <a:pt x="58510" y="59080"/>
                </a:lnTo>
                <a:lnTo>
                  <a:pt x="58490" y="59060"/>
                </a:lnTo>
                <a:lnTo>
                  <a:pt x="58360" y="58820"/>
                </a:lnTo>
                <a:lnTo>
                  <a:pt x="58340" y="58800"/>
                </a:lnTo>
                <a:lnTo>
                  <a:pt x="58310" y="58770"/>
                </a:lnTo>
                <a:lnTo>
                  <a:pt x="58280" y="58760"/>
                </a:lnTo>
                <a:lnTo>
                  <a:pt x="58240" y="58750"/>
                </a:lnTo>
                <a:lnTo>
                  <a:pt x="58190" y="58750"/>
                </a:lnTo>
                <a:lnTo>
                  <a:pt x="58140" y="58760"/>
                </a:lnTo>
                <a:lnTo>
                  <a:pt x="58110" y="58770"/>
                </a:lnTo>
                <a:lnTo>
                  <a:pt x="58080" y="58790"/>
                </a:lnTo>
                <a:lnTo>
                  <a:pt x="58060" y="58810"/>
                </a:lnTo>
                <a:lnTo>
                  <a:pt x="58040" y="58840"/>
                </a:lnTo>
                <a:lnTo>
                  <a:pt x="58020" y="58870"/>
                </a:lnTo>
                <a:lnTo>
                  <a:pt x="58020" y="58900"/>
                </a:lnTo>
                <a:lnTo>
                  <a:pt x="58040" y="58930"/>
                </a:lnTo>
                <a:lnTo>
                  <a:pt x="58070" y="58990"/>
                </a:lnTo>
                <a:lnTo>
                  <a:pt x="58080" y="59020"/>
                </a:lnTo>
                <a:lnTo>
                  <a:pt x="58070" y="59050"/>
                </a:lnTo>
                <a:lnTo>
                  <a:pt x="58030" y="59100"/>
                </a:lnTo>
                <a:lnTo>
                  <a:pt x="58020" y="59130"/>
                </a:lnTo>
                <a:lnTo>
                  <a:pt x="58000" y="59160"/>
                </a:lnTo>
                <a:lnTo>
                  <a:pt x="57990" y="59230"/>
                </a:lnTo>
                <a:lnTo>
                  <a:pt x="57980" y="59270"/>
                </a:lnTo>
                <a:lnTo>
                  <a:pt x="57910" y="59340"/>
                </a:lnTo>
                <a:lnTo>
                  <a:pt x="57900" y="59370"/>
                </a:lnTo>
                <a:lnTo>
                  <a:pt x="57870" y="59440"/>
                </a:lnTo>
                <a:lnTo>
                  <a:pt x="57870" y="59480"/>
                </a:lnTo>
                <a:lnTo>
                  <a:pt x="57860" y="59520"/>
                </a:lnTo>
                <a:lnTo>
                  <a:pt x="57670" y="59840"/>
                </a:lnTo>
                <a:lnTo>
                  <a:pt x="57640" y="59910"/>
                </a:lnTo>
                <a:lnTo>
                  <a:pt x="57640" y="59950"/>
                </a:lnTo>
                <a:lnTo>
                  <a:pt x="57640" y="59980"/>
                </a:lnTo>
                <a:lnTo>
                  <a:pt x="57650" y="60020"/>
                </a:lnTo>
                <a:lnTo>
                  <a:pt x="57690" y="60110"/>
                </a:lnTo>
                <a:lnTo>
                  <a:pt x="57690" y="60150"/>
                </a:lnTo>
                <a:lnTo>
                  <a:pt x="57680" y="60170"/>
                </a:lnTo>
                <a:lnTo>
                  <a:pt x="57660" y="60200"/>
                </a:lnTo>
                <a:lnTo>
                  <a:pt x="57630" y="60210"/>
                </a:lnTo>
                <a:lnTo>
                  <a:pt x="57600" y="60230"/>
                </a:lnTo>
                <a:lnTo>
                  <a:pt x="57560" y="60230"/>
                </a:lnTo>
                <a:lnTo>
                  <a:pt x="57500" y="60200"/>
                </a:lnTo>
                <a:lnTo>
                  <a:pt x="57430" y="60160"/>
                </a:lnTo>
                <a:lnTo>
                  <a:pt x="57310" y="60060"/>
                </a:lnTo>
                <a:lnTo>
                  <a:pt x="57200" y="59990"/>
                </a:lnTo>
                <a:lnTo>
                  <a:pt x="57160" y="59980"/>
                </a:lnTo>
                <a:lnTo>
                  <a:pt x="57110" y="59980"/>
                </a:lnTo>
                <a:lnTo>
                  <a:pt x="57030" y="59990"/>
                </a:lnTo>
                <a:lnTo>
                  <a:pt x="56950" y="60010"/>
                </a:lnTo>
                <a:lnTo>
                  <a:pt x="56920" y="60020"/>
                </a:lnTo>
                <a:lnTo>
                  <a:pt x="56840" y="60070"/>
                </a:lnTo>
                <a:lnTo>
                  <a:pt x="56770" y="60140"/>
                </a:lnTo>
                <a:lnTo>
                  <a:pt x="56740" y="60160"/>
                </a:lnTo>
                <a:lnTo>
                  <a:pt x="56700" y="60170"/>
                </a:lnTo>
                <a:lnTo>
                  <a:pt x="56660" y="60170"/>
                </a:lnTo>
                <a:lnTo>
                  <a:pt x="56620" y="60170"/>
                </a:lnTo>
                <a:lnTo>
                  <a:pt x="56580" y="60170"/>
                </a:lnTo>
                <a:lnTo>
                  <a:pt x="56500" y="60150"/>
                </a:lnTo>
                <a:lnTo>
                  <a:pt x="56420" y="60140"/>
                </a:lnTo>
                <a:lnTo>
                  <a:pt x="56380" y="60140"/>
                </a:lnTo>
                <a:lnTo>
                  <a:pt x="56340" y="60150"/>
                </a:lnTo>
                <a:lnTo>
                  <a:pt x="56300" y="60160"/>
                </a:lnTo>
                <a:lnTo>
                  <a:pt x="56270" y="60180"/>
                </a:lnTo>
                <a:lnTo>
                  <a:pt x="56160" y="60250"/>
                </a:lnTo>
                <a:lnTo>
                  <a:pt x="56120" y="60260"/>
                </a:lnTo>
                <a:lnTo>
                  <a:pt x="56090" y="60270"/>
                </a:lnTo>
                <a:lnTo>
                  <a:pt x="55920" y="60280"/>
                </a:lnTo>
                <a:lnTo>
                  <a:pt x="55850" y="60300"/>
                </a:lnTo>
                <a:lnTo>
                  <a:pt x="55810" y="60300"/>
                </a:lnTo>
                <a:lnTo>
                  <a:pt x="55770" y="60280"/>
                </a:lnTo>
                <a:lnTo>
                  <a:pt x="55730" y="60260"/>
                </a:lnTo>
                <a:lnTo>
                  <a:pt x="55700" y="60230"/>
                </a:lnTo>
                <a:lnTo>
                  <a:pt x="55680" y="60200"/>
                </a:lnTo>
                <a:lnTo>
                  <a:pt x="55660" y="60170"/>
                </a:lnTo>
                <a:lnTo>
                  <a:pt x="55640" y="60150"/>
                </a:lnTo>
                <a:lnTo>
                  <a:pt x="55620" y="60120"/>
                </a:lnTo>
                <a:lnTo>
                  <a:pt x="55560" y="60090"/>
                </a:lnTo>
                <a:lnTo>
                  <a:pt x="55540" y="60070"/>
                </a:lnTo>
                <a:lnTo>
                  <a:pt x="55470" y="60000"/>
                </a:lnTo>
                <a:lnTo>
                  <a:pt x="55440" y="59980"/>
                </a:lnTo>
                <a:lnTo>
                  <a:pt x="55410" y="59960"/>
                </a:lnTo>
                <a:lnTo>
                  <a:pt x="55310" y="59920"/>
                </a:lnTo>
                <a:lnTo>
                  <a:pt x="55290" y="59900"/>
                </a:lnTo>
                <a:lnTo>
                  <a:pt x="55260" y="59870"/>
                </a:lnTo>
                <a:lnTo>
                  <a:pt x="55230" y="59770"/>
                </a:lnTo>
                <a:lnTo>
                  <a:pt x="55210" y="59750"/>
                </a:lnTo>
                <a:lnTo>
                  <a:pt x="55190" y="59720"/>
                </a:lnTo>
                <a:lnTo>
                  <a:pt x="55170" y="59690"/>
                </a:lnTo>
                <a:lnTo>
                  <a:pt x="55150" y="59640"/>
                </a:lnTo>
                <a:lnTo>
                  <a:pt x="55130" y="59080"/>
                </a:lnTo>
                <a:lnTo>
                  <a:pt x="55150" y="58910"/>
                </a:lnTo>
                <a:lnTo>
                  <a:pt x="55250" y="58480"/>
                </a:lnTo>
                <a:lnTo>
                  <a:pt x="55320" y="58290"/>
                </a:lnTo>
                <a:lnTo>
                  <a:pt x="55350" y="58230"/>
                </a:lnTo>
                <a:lnTo>
                  <a:pt x="55370" y="58100"/>
                </a:lnTo>
                <a:lnTo>
                  <a:pt x="55370" y="57770"/>
                </a:lnTo>
                <a:lnTo>
                  <a:pt x="55400" y="57450"/>
                </a:lnTo>
                <a:lnTo>
                  <a:pt x="55420" y="57340"/>
                </a:lnTo>
                <a:lnTo>
                  <a:pt x="55600" y="57030"/>
                </a:lnTo>
                <a:lnTo>
                  <a:pt x="55620" y="56960"/>
                </a:lnTo>
                <a:lnTo>
                  <a:pt x="55630" y="56900"/>
                </a:lnTo>
                <a:lnTo>
                  <a:pt x="55630" y="56660"/>
                </a:lnTo>
                <a:lnTo>
                  <a:pt x="55640" y="56610"/>
                </a:lnTo>
                <a:lnTo>
                  <a:pt x="55660" y="56580"/>
                </a:lnTo>
                <a:lnTo>
                  <a:pt x="55690" y="56520"/>
                </a:lnTo>
                <a:lnTo>
                  <a:pt x="55710" y="56490"/>
                </a:lnTo>
                <a:lnTo>
                  <a:pt x="55760" y="56450"/>
                </a:lnTo>
                <a:lnTo>
                  <a:pt x="55870" y="56370"/>
                </a:lnTo>
                <a:lnTo>
                  <a:pt x="55960" y="56280"/>
                </a:lnTo>
                <a:lnTo>
                  <a:pt x="56010" y="56230"/>
                </a:lnTo>
                <a:lnTo>
                  <a:pt x="56200" y="55900"/>
                </a:lnTo>
                <a:lnTo>
                  <a:pt x="56260" y="55740"/>
                </a:lnTo>
                <a:lnTo>
                  <a:pt x="56280" y="55570"/>
                </a:lnTo>
                <a:lnTo>
                  <a:pt x="56280" y="55530"/>
                </a:lnTo>
                <a:lnTo>
                  <a:pt x="56270" y="55480"/>
                </a:lnTo>
                <a:lnTo>
                  <a:pt x="56250" y="55420"/>
                </a:lnTo>
                <a:lnTo>
                  <a:pt x="56230" y="55340"/>
                </a:lnTo>
                <a:lnTo>
                  <a:pt x="56230" y="54930"/>
                </a:lnTo>
                <a:lnTo>
                  <a:pt x="56230" y="54850"/>
                </a:lnTo>
                <a:lnTo>
                  <a:pt x="56250" y="54810"/>
                </a:lnTo>
                <a:lnTo>
                  <a:pt x="56330" y="54710"/>
                </a:lnTo>
                <a:lnTo>
                  <a:pt x="56350" y="54650"/>
                </a:lnTo>
                <a:lnTo>
                  <a:pt x="56360" y="54600"/>
                </a:lnTo>
                <a:lnTo>
                  <a:pt x="56360" y="54550"/>
                </a:lnTo>
                <a:lnTo>
                  <a:pt x="56340" y="54430"/>
                </a:lnTo>
                <a:lnTo>
                  <a:pt x="56340" y="54270"/>
                </a:lnTo>
                <a:lnTo>
                  <a:pt x="56350" y="54210"/>
                </a:lnTo>
                <a:lnTo>
                  <a:pt x="56370" y="54170"/>
                </a:lnTo>
                <a:lnTo>
                  <a:pt x="56450" y="54020"/>
                </a:lnTo>
                <a:lnTo>
                  <a:pt x="56500" y="53920"/>
                </a:lnTo>
                <a:lnTo>
                  <a:pt x="56520" y="53850"/>
                </a:lnTo>
                <a:lnTo>
                  <a:pt x="56520" y="53770"/>
                </a:lnTo>
                <a:lnTo>
                  <a:pt x="56530" y="53730"/>
                </a:lnTo>
                <a:lnTo>
                  <a:pt x="56550" y="53690"/>
                </a:lnTo>
                <a:lnTo>
                  <a:pt x="56640" y="53590"/>
                </a:lnTo>
                <a:lnTo>
                  <a:pt x="56740" y="53420"/>
                </a:lnTo>
                <a:lnTo>
                  <a:pt x="56770" y="53370"/>
                </a:lnTo>
                <a:lnTo>
                  <a:pt x="56780" y="53320"/>
                </a:lnTo>
                <a:lnTo>
                  <a:pt x="56800" y="53220"/>
                </a:lnTo>
                <a:lnTo>
                  <a:pt x="56850" y="52790"/>
                </a:lnTo>
                <a:lnTo>
                  <a:pt x="56850" y="52700"/>
                </a:lnTo>
                <a:lnTo>
                  <a:pt x="56830" y="52570"/>
                </a:lnTo>
                <a:lnTo>
                  <a:pt x="56830" y="52340"/>
                </a:lnTo>
                <a:lnTo>
                  <a:pt x="56800" y="52240"/>
                </a:lnTo>
                <a:lnTo>
                  <a:pt x="56790" y="52190"/>
                </a:lnTo>
                <a:lnTo>
                  <a:pt x="56780" y="52120"/>
                </a:lnTo>
                <a:lnTo>
                  <a:pt x="56790" y="51920"/>
                </a:lnTo>
                <a:lnTo>
                  <a:pt x="56790" y="51870"/>
                </a:lnTo>
                <a:lnTo>
                  <a:pt x="56780" y="51840"/>
                </a:lnTo>
                <a:lnTo>
                  <a:pt x="56570" y="51430"/>
                </a:lnTo>
                <a:lnTo>
                  <a:pt x="56560" y="51380"/>
                </a:lnTo>
                <a:lnTo>
                  <a:pt x="56550" y="51290"/>
                </a:lnTo>
                <a:lnTo>
                  <a:pt x="56550" y="51240"/>
                </a:lnTo>
                <a:lnTo>
                  <a:pt x="56560" y="51190"/>
                </a:lnTo>
                <a:lnTo>
                  <a:pt x="56670" y="50980"/>
                </a:lnTo>
                <a:lnTo>
                  <a:pt x="56700" y="50890"/>
                </a:lnTo>
                <a:lnTo>
                  <a:pt x="56710" y="50830"/>
                </a:lnTo>
                <a:lnTo>
                  <a:pt x="56710" y="50740"/>
                </a:lnTo>
                <a:lnTo>
                  <a:pt x="56710" y="50700"/>
                </a:lnTo>
                <a:lnTo>
                  <a:pt x="56730" y="50660"/>
                </a:lnTo>
                <a:lnTo>
                  <a:pt x="56760" y="50610"/>
                </a:lnTo>
                <a:lnTo>
                  <a:pt x="56790" y="50560"/>
                </a:lnTo>
                <a:lnTo>
                  <a:pt x="56810" y="50500"/>
                </a:lnTo>
                <a:lnTo>
                  <a:pt x="56820" y="50430"/>
                </a:lnTo>
                <a:lnTo>
                  <a:pt x="56840" y="50110"/>
                </a:lnTo>
                <a:lnTo>
                  <a:pt x="56840" y="49960"/>
                </a:lnTo>
                <a:lnTo>
                  <a:pt x="56850" y="49740"/>
                </a:lnTo>
                <a:lnTo>
                  <a:pt x="56850" y="49700"/>
                </a:lnTo>
                <a:lnTo>
                  <a:pt x="56800" y="49520"/>
                </a:lnTo>
                <a:lnTo>
                  <a:pt x="56780" y="49360"/>
                </a:lnTo>
                <a:lnTo>
                  <a:pt x="56770" y="48840"/>
                </a:lnTo>
                <a:lnTo>
                  <a:pt x="56850" y="48400"/>
                </a:lnTo>
                <a:lnTo>
                  <a:pt x="57060" y="47800"/>
                </a:lnTo>
                <a:lnTo>
                  <a:pt x="57080" y="47680"/>
                </a:lnTo>
                <a:lnTo>
                  <a:pt x="57090" y="47600"/>
                </a:lnTo>
                <a:lnTo>
                  <a:pt x="57080" y="47510"/>
                </a:lnTo>
                <a:lnTo>
                  <a:pt x="57130" y="46960"/>
                </a:lnTo>
                <a:lnTo>
                  <a:pt x="57130" y="46720"/>
                </a:lnTo>
                <a:lnTo>
                  <a:pt x="57140" y="46660"/>
                </a:lnTo>
                <a:lnTo>
                  <a:pt x="57140" y="46620"/>
                </a:lnTo>
                <a:lnTo>
                  <a:pt x="57150" y="46600"/>
                </a:lnTo>
                <a:lnTo>
                  <a:pt x="57190" y="46550"/>
                </a:lnTo>
                <a:lnTo>
                  <a:pt x="57290" y="46470"/>
                </a:lnTo>
                <a:lnTo>
                  <a:pt x="57320" y="46430"/>
                </a:lnTo>
                <a:lnTo>
                  <a:pt x="57350" y="46370"/>
                </a:lnTo>
                <a:lnTo>
                  <a:pt x="57350" y="46330"/>
                </a:lnTo>
                <a:lnTo>
                  <a:pt x="57350" y="46280"/>
                </a:lnTo>
                <a:lnTo>
                  <a:pt x="57350" y="46250"/>
                </a:lnTo>
                <a:lnTo>
                  <a:pt x="57330" y="46220"/>
                </a:lnTo>
                <a:lnTo>
                  <a:pt x="57280" y="46130"/>
                </a:lnTo>
                <a:lnTo>
                  <a:pt x="57270" y="46080"/>
                </a:lnTo>
                <a:lnTo>
                  <a:pt x="57260" y="46020"/>
                </a:lnTo>
                <a:lnTo>
                  <a:pt x="57260" y="45840"/>
                </a:lnTo>
                <a:lnTo>
                  <a:pt x="57250" y="45790"/>
                </a:lnTo>
                <a:lnTo>
                  <a:pt x="57160" y="45620"/>
                </a:lnTo>
                <a:lnTo>
                  <a:pt x="57140" y="45580"/>
                </a:lnTo>
                <a:lnTo>
                  <a:pt x="57130" y="45520"/>
                </a:lnTo>
                <a:lnTo>
                  <a:pt x="57140" y="45110"/>
                </a:lnTo>
                <a:lnTo>
                  <a:pt x="57140" y="45090"/>
                </a:lnTo>
                <a:lnTo>
                  <a:pt x="57140" y="45070"/>
                </a:lnTo>
                <a:lnTo>
                  <a:pt x="57120" y="44960"/>
                </a:lnTo>
                <a:lnTo>
                  <a:pt x="57110" y="44830"/>
                </a:lnTo>
                <a:lnTo>
                  <a:pt x="57120" y="44760"/>
                </a:lnTo>
                <a:lnTo>
                  <a:pt x="57140" y="44690"/>
                </a:lnTo>
                <a:lnTo>
                  <a:pt x="57160" y="44630"/>
                </a:lnTo>
                <a:lnTo>
                  <a:pt x="57160" y="44590"/>
                </a:lnTo>
                <a:lnTo>
                  <a:pt x="57150" y="44560"/>
                </a:lnTo>
                <a:lnTo>
                  <a:pt x="57120" y="44500"/>
                </a:lnTo>
                <a:lnTo>
                  <a:pt x="57090" y="44430"/>
                </a:lnTo>
                <a:lnTo>
                  <a:pt x="57060" y="44280"/>
                </a:lnTo>
                <a:lnTo>
                  <a:pt x="57040" y="44210"/>
                </a:lnTo>
                <a:lnTo>
                  <a:pt x="56990" y="44120"/>
                </a:lnTo>
                <a:lnTo>
                  <a:pt x="56980" y="44090"/>
                </a:lnTo>
                <a:lnTo>
                  <a:pt x="56960" y="43800"/>
                </a:lnTo>
                <a:lnTo>
                  <a:pt x="56950" y="43760"/>
                </a:lnTo>
                <a:lnTo>
                  <a:pt x="56930" y="43730"/>
                </a:lnTo>
                <a:lnTo>
                  <a:pt x="56910" y="43710"/>
                </a:lnTo>
                <a:lnTo>
                  <a:pt x="56880" y="43690"/>
                </a:lnTo>
                <a:lnTo>
                  <a:pt x="56780" y="43650"/>
                </a:lnTo>
                <a:lnTo>
                  <a:pt x="56730" y="43610"/>
                </a:lnTo>
                <a:lnTo>
                  <a:pt x="56700" y="43590"/>
                </a:lnTo>
                <a:lnTo>
                  <a:pt x="56620" y="43540"/>
                </a:lnTo>
                <a:lnTo>
                  <a:pt x="56590" y="43520"/>
                </a:lnTo>
                <a:lnTo>
                  <a:pt x="56570" y="43480"/>
                </a:lnTo>
                <a:lnTo>
                  <a:pt x="56560" y="43450"/>
                </a:lnTo>
                <a:lnTo>
                  <a:pt x="56530" y="43310"/>
                </a:lnTo>
                <a:close/>
                <a:moveTo>
                  <a:pt x="69470" y="35730"/>
                </a:moveTo>
                <a:lnTo>
                  <a:pt x="69490" y="35630"/>
                </a:lnTo>
                <a:lnTo>
                  <a:pt x="69540" y="35550"/>
                </a:lnTo>
                <a:lnTo>
                  <a:pt x="69620" y="35490"/>
                </a:lnTo>
                <a:lnTo>
                  <a:pt x="69870" y="35350"/>
                </a:lnTo>
                <a:lnTo>
                  <a:pt x="69840" y="35500"/>
                </a:lnTo>
                <a:lnTo>
                  <a:pt x="69610" y="35980"/>
                </a:lnTo>
                <a:lnTo>
                  <a:pt x="69450" y="36490"/>
                </a:lnTo>
                <a:lnTo>
                  <a:pt x="69140" y="37160"/>
                </a:lnTo>
                <a:lnTo>
                  <a:pt x="68910" y="37460"/>
                </a:lnTo>
                <a:lnTo>
                  <a:pt x="68740" y="37850"/>
                </a:lnTo>
                <a:lnTo>
                  <a:pt x="68620" y="38000"/>
                </a:lnTo>
                <a:lnTo>
                  <a:pt x="68570" y="37820"/>
                </a:lnTo>
                <a:lnTo>
                  <a:pt x="68600" y="37650"/>
                </a:lnTo>
                <a:lnTo>
                  <a:pt x="68750" y="37320"/>
                </a:lnTo>
                <a:lnTo>
                  <a:pt x="68780" y="37230"/>
                </a:lnTo>
                <a:lnTo>
                  <a:pt x="68790" y="37150"/>
                </a:lnTo>
                <a:lnTo>
                  <a:pt x="68800" y="36960"/>
                </a:lnTo>
                <a:lnTo>
                  <a:pt x="68820" y="36850"/>
                </a:lnTo>
                <a:lnTo>
                  <a:pt x="68870" y="36760"/>
                </a:lnTo>
                <a:lnTo>
                  <a:pt x="69010" y="36600"/>
                </a:lnTo>
                <a:lnTo>
                  <a:pt x="69440" y="35930"/>
                </a:lnTo>
                <a:lnTo>
                  <a:pt x="69460" y="35840"/>
                </a:lnTo>
                <a:lnTo>
                  <a:pt x="69470" y="35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Fianarantso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370" y="57770"/>
                </a:moveTo>
                <a:lnTo>
                  <a:pt x="55370" y="58100"/>
                </a:lnTo>
                <a:lnTo>
                  <a:pt x="55350" y="58230"/>
                </a:lnTo>
                <a:lnTo>
                  <a:pt x="55320" y="58290"/>
                </a:lnTo>
                <a:lnTo>
                  <a:pt x="55250" y="58480"/>
                </a:lnTo>
                <a:lnTo>
                  <a:pt x="55150" y="58910"/>
                </a:lnTo>
                <a:lnTo>
                  <a:pt x="55130" y="59080"/>
                </a:lnTo>
                <a:lnTo>
                  <a:pt x="55150" y="59640"/>
                </a:lnTo>
                <a:lnTo>
                  <a:pt x="55170" y="59690"/>
                </a:lnTo>
                <a:lnTo>
                  <a:pt x="55190" y="59720"/>
                </a:lnTo>
                <a:lnTo>
                  <a:pt x="55210" y="59750"/>
                </a:lnTo>
                <a:lnTo>
                  <a:pt x="55230" y="59770"/>
                </a:lnTo>
                <a:lnTo>
                  <a:pt x="55260" y="59870"/>
                </a:lnTo>
                <a:lnTo>
                  <a:pt x="55290" y="59900"/>
                </a:lnTo>
                <a:lnTo>
                  <a:pt x="55310" y="59920"/>
                </a:lnTo>
                <a:lnTo>
                  <a:pt x="55410" y="59960"/>
                </a:lnTo>
                <a:lnTo>
                  <a:pt x="55440" y="59980"/>
                </a:lnTo>
                <a:lnTo>
                  <a:pt x="55470" y="60000"/>
                </a:lnTo>
                <a:lnTo>
                  <a:pt x="55540" y="60070"/>
                </a:lnTo>
                <a:lnTo>
                  <a:pt x="55560" y="60090"/>
                </a:lnTo>
                <a:lnTo>
                  <a:pt x="55620" y="60120"/>
                </a:lnTo>
                <a:lnTo>
                  <a:pt x="55640" y="60150"/>
                </a:lnTo>
                <a:lnTo>
                  <a:pt x="55660" y="60170"/>
                </a:lnTo>
                <a:lnTo>
                  <a:pt x="55680" y="60200"/>
                </a:lnTo>
                <a:lnTo>
                  <a:pt x="55700" y="60230"/>
                </a:lnTo>
                <a:lnTo>
                  <a:pt x="55730" y="60260"/>
                </a:lnTo>
                <a:lnTo>
                  <a:pt x="55770" y="60280"/>
                </a:lnTo>
                <a:lnTo>
                  <a:pt x="55810" y="60300"/>
                </a:lnTo>
                <a:lnTo>
                  <a:pt x="55850" y="60300"/>
                </a:lnTo>
                <a:lnTo>
                  <a:pt x="55920" y="60280"/>
                </a:lnTo>
                <a:lnTo>
                  <a:pt x="56090" y="60270"/>
                </a:lnTo>
                <a:lnTo>
                  <a:pt x="56120" y="60260"/>
                </a:lnTo>
                <a:lnTo>
                  <a:pt x="56160" y="60250"/>
                </a:lnTo>
                <a:lnTo>
                  <a:pt x="56270" y="60180"/>
                </a:lnTo>
                <a:lnTo>
                  <a:pt x="56300" y="60160"/>
                </a:lnTo>
                <a:lnTo>
                  <a:pt x="56340" y="60150"/>
                </a:lnTo>
                <a:lnTo>
                  <a:pt x="56380" y="60140"/>
                </a:lnTo>
                <a:lnTo>
                  <a:pt x="56420" y="60140"/>
                </a:lnTo>
                <a:lnTo>
                  <a:pt x="56500" y="60150"/>
                </a:lnTo>
                <a:lnTo>
                  <a:pt x="56580" y="60170"/>
                </a:lnTo>
                <a:lnTo>
                  <a:pt x="56620" y="60170"/>
                </a:lnTo>
                <a:lnTo>
                  <a:pt x="56660" y="60170"/>
                </a:lnTo>
                <a:lnTo>
                  <a:pt x="56700" y="60170"/>
                </a:lnTo>
                <a:lnTo>
                  <a:pt x="56740" y="60160"/>
                </a:lnTo>
                <a:lnTo>
                  <a:pt x="56770" y="60140"/>
                </a:lnTo>
                <a:lnTo>
                  <a:pt x="56840" y="60070"/>
                </a:lnTo>
                <a:lnTo>
                  <a:pt x="56920" y="60020"/>
                </a:lnTo>
                <a:lnTo>
                  <a:pt x="56950" y="60010"/>
                </a:lnTo>
                <a:lnTo>
                  <a:pt x="57030" y="59990"/>
                </a:lnTo>
                <a:lnTo>
                  <a:pt x="57110" y="59980"/>
                </a:lnTo>
                <a:lnTo>
                  <a:pt x="57160" y="59980"/>
                </a:lnTo>
                <a:lnTo>
                  <a:pt x="57200" y="59990"/>
                </a:lnTo>
                <a:lnTo>
                  <a:pt x="57310" y="60060"/>
                </a:lnTo>
                <a:lnTo>
                  <a:pt x="57430" y="60160"/>
                </a:lnTo>
                <a:lnTo>
                  <a:pt x="57500" y="60200"/>
                </a:lnTo>
                <a:lnTo>
                  <a:pt x="57560" y="60230"/>
                </a:lnTo>
                <a:lnTo>
                  <a:pt x="57600" y="60230"/>
                </a:lnTo>
                <a:lnTo>
                  <a:pt x="57630" y="60210"/>
                </a:lnTo>
                <a:lnTo>
                  <a:pt x="57660" y="60200"/>
                </a:lnTo>
                <a:lnTo>
                  <a:pt x="57680" y="60170"/>
                </a:lnTo>
                <a:lnTo>
                  <a:pt x="57690" y="60150"/>
                </a:lnTo>
                <a:lnTo>
                  <a:pt x="57690" y="60110"/>
                </a:lnTo>
                <a:lnTo>
                  <a:pt x="57650" y="60020"/>
                </a:lnTo>
                <a:lnTo>
                  <a:pt x="57640" y="59980"/>
                </a:lnTo>
                <a:lnTo>
                  <a:pt x="57640" y="59950"/>
                </a:lnTo>
                <a:lnTo>
                  <a:pt x="57640" y="59910"/>
                </a:lnTo>
                <a:lnTo>
                  <a:pt x="57670" y="59840"/>
                </a:lnTo>
                <a:lnTo>
                  <a:pt x="57860" y="59520"/>
                </a:lnTo>
                <a:lnTo>
                  <a:pt x="57870" y="59480"/>
                </a:lnTo>
                <a:lnTo>
                  <a:pt x="57870" y="59440"/>
                </a:lnTo>
                <a:lnTo>
                  <a:pt x="57900" y="59370"/>
                </a:lnTo>
                <a:lnTo>
                  <a:pt x="57910" y="59340"/>
                </a:lnTo>
                <a:lnTo>
                  <a:pt x="57980" y="59270"/>
                </a:lnTo>
                <a:lnTo>
                  <a:pt x="57990" y="59230"/>
                </a:lnTo>
                <a:lnTo>
                  <a:pt x="58000" y="59160"/>
                </a:lnTo>
                <a:lnTo>
                  <a:pt x="58020" y="59130"/>
                </a:lnTo>
                <a:lnTo>
                  <a:pt x="58030" y="59100"/>
                </a:lnTo>
                <a:lnTo>
                  <a:pt x="58070" y="59050"/>
                </a:lnTo>
                <a:lnTo>
                  <a:pt x="58080" y="59020"/>
                </a:lnTo>
                <a:lnTo>
                  <a:pt x="58070" y="58990"/>
                </a:lnTo>
                <a:lnTo>
                  <a:pt x="58040" y="58930"/>
                </a:lnTo>
                <a:lnTo>
                  <a:pt x="58020" y="58900"/>
                </a:lnTo>
                <a:lnTo>
                  <a:pt x="58020" y="58870"/>
                </a:lnTo>
                <a:lnTo>
                  <a:pt x="58040" y="58840"/>
                </a:lnTo>
                <a:lnTo>
                  <a:pt x="58060" y="58810"/>
                </a:lnTo>
                <a:lnTo>
                  <a:pt x="58080" y="58790"/>
                </a:lnTo>
                <a:lnTo>
                  <a:pt x="58110" y="58770"/>
                </a:lnTo>
                <a:lnTo>
                  <a:pt x="58140" y="58760"/>
                </a:lnTo>
                <a:lnTo>
                  <a:pt x="58190" y="58750"/>
                </a:lnTo>
                <a:lnTo>
                  <a:pt x="58240" y="58750"/>
                </a:lnTo>
                <a:lnTo>
                  <a:pt x="58280" y="58760"/>
                </a:lnTo>
                <a:lnTo>
                  <a:pt x="58310" y="58770"/>
                </a:lnTo>
                <a:lnTo>
                  <a:pt x="58340" y="58800"/>
                </a:lnTo>
                <a:lnTo>
                  <a:pt x="58360" y="58820"/>
                </a:lnTo>
                <a:lnTo>
                  <a:pt x="58490" y="59060"/>
                </a:lnTo>
                <a:lnTo>
                  <a:pt x="58510" y="59080"/>
                </a:lnTo>
                <a:lnTo>
                  <a:pt x="58620" y="59170"/>
                </a:lnTo>
                <a:lnTo>
                  <a:pt x="58760" y="59250"/>
                </a:lnTo>
                <a:lnTo>
                  <a:pt x="58840" y="59280"/>
                </a:lnTo>
                <a:lnTo>
                  <a:pt x="58900" y="59300"/>
                </a:lnTo>
                <a:lnTo>
                  <a:pt x="58950" y="59300"/>
                </a:lnTo>
                <a:lnTo>
                  <a:pt x="58990" y="59290"/>
                </a:lnTo>
                <a:lnTo>
                  <a:pt x="59180" y="59240"/>
                </a:lnTo>
                <a:lnTo>
                  <a:pt x="59250" y="59230"/>
                </a:lnTo>
                <a:lnTo>
                  <a:pt x="59290" y="59240"/>
                </a:lnTo>
                <a:lnTo>
                  <a:pt x="59330" y="59270"/>
                </a:lnTo>
                <a:lnTo>
                  <a:pt x="59360" y="59300"/>
                </a:lnTo>
                <a:lnTo>
                  <a:pt x="59470" y="59380"/>
                </a:lnTo>
                <a:lnTo>
                  <a:pt x="59500" y="59410"/>
                </a:lnTo>
                <a:lnTo>
                  <a:pt x="59520" y="59430"/>
                </a:lnTo>
                <a:lnTo>
                  <a:pt x="59550" y="59500"/>
                </a:lnTo>
                <a:lnTo>
                  <a:pt x="59560" y="59540"/>
                </a:lnTo>
                <a:lnTo>
                  <a:pt x="59560" y="59620"/>
                </a:lnTo>
                <a:lnTo>
                  <a:pt x="59550" y="59670"/>
                </a:lnTo>
                <a:lnTo>
                  <a:pt x="59560" y="59710"/>
                </a:lnTo>
                <a:lnTo>
                  <a:pt x="59580" y="59760"/>
                </a:lnTo>
                <a:lnTo>
                  <a:pt x="59640" y="59820"/>
                </a:lnTo>
                <a:lnTo>
                  <a:pt x="59690" y="59840"/>
                </a:lnTo>
                <a:lnTo>
                  <a:pt x="60000" y="59910"/>
                </a:lnTo>
                <a:lnTo>
                  <a:pt x="60450" y="59910"/>
                </a:lnTo>
                <a:lnTo>
                  <a:pt x="60960" y="60050"/>
                </a:lnTo>
                <a:lnTo>
                  <a:pt x="61020" y="60080"/>
                </a:lnTo>
                <a:lnTo>
                  <a:pt x="60680" y="61130"/>
                </a:lnTo>
                <a:lnTo>
                  <a:pt x="60050" y="63520"/>
                </a:lnTo>
                <a:lnTo>
                  <a:pt x="59980" y="63630"/>
                </a:lnTo>
                <a:lnTo>
                  <a:pt x="59900" y="63730"/>
                </a:lnTo>
                <a:lnTo>
                  <a:pt x="59850" y="63830"/>
                </a:lnTo>
                <a:lnTo>
                  <a:pt x="59870" y="63930"/>
                </a:lnTo>
                <a:lnTo>
                  <a:pt x="59960" y="63850"/>
                </a:lnTo>
                <a:lnTo>
                  <a:pt x="60000" y="63870"/>
                </a:lnTo>
                <a:lnTo>
                  <a:pt x="60020" y="63960"/>
                </a:lnTo>
                <a:lnTo>
                  <a:pt x="60010" y="64070"/>
                </a:lnTo>
                <a:lnTo>
                  <a:pt x="59970" y="64170"/>
                </a:lnTo>
                <a:lnTo>
                  <a:pt x="59850" y="64370"/>
                </a:lnTo>
                <a:lnTo>
                  <a:pt x="59830" y="64490"/>
                </a:lnTo>
                <a:lnTo>
                  <a:pt x="59810" y="64720"/>
                </a:lnTo>
                <a:lnTo>
                  <a:pt x="59750" y="64940"/>
                </a:lnTo>
                <a:lnTo>
                  <a:pt x="59520" y="65480"/>
                </a:lnTo>
                <a:lnTo>
                  <a:pt x="59500" y="65570"/>
                </a:lnTo>
                <a:lnTo>
                  <a:pt x="59490" y="65780"/>
                </a:lnTo>
                <a:lnTo>
                  <a:pt x="59390" y="66360"/>
                </a:lnTo>
                <a:lnTo>
                  <a:pt x="59290" y="66600"/>
                </a:lnTo>
                <a:lnTo>
                  <a:pt x="59210" y="66770"/>
                </a:lnTo>
                <a:lnTo>
                  <a:pt x="58410" y="69350"/>
                </a:lnTo>
                <a:lnTo>
                  <a:pt x="57610" y="71220"/>
                </a:lnTo>
                <a:lnTo>
                  <a:pt x="56810" y="73090"/>
                </a:lnTo>
                <a:lnTo>
                  <a:pt x="56730" y="73540"/>
                </a:lnTo>
                <a:lnTo>
                  <a:pt x="56520" y="74000"/>
                </a:lnTo>
                <a:lnTo>
                  <a:pt x="56410" y="74780"/>
                </a:lnTo>
                <a:lnTo>
                  <a:pt x="56260" y="75800"/>
                </a:lnTo>
                <a:lnTo>
                  <a:pt x="56130" y="76210"/>
                </a:lnTo>
                <a:lnTo>
                  <a:pt x="56100" y="76860"/>
                </a:lnTo>
                <a:lnTo>
                  <a:pt x="55890" y="77620"/>
                </a:lnTo>
                <a:lnTo>
                  <a:pt x="55650" y="78280"/>
                </a:lnTo>
                <a:lnTo>
                  <a:pt x="55500" y="79280"/>
                </a:lnTo>
                <a:lnTo>
                  <a:pt x="54750" y="81570"/>
                </a:lnTo>
                <a:lnTo>
                  <a:pt x="54680" y="81480"/>
                </a:lnTo>
                <a:lnTo>
                  <a:pt x="54640" y="81400"/>
                </a:lnTo>
                <a:lnTo>
                  <a:pt x="54610" y="81390"/>
                </a:lnTo>
                <a:lnTo>
                  <a:pt x="54540" y="81480"/>
                </a:lnTo>
                <a:lnTo>
                  <a:pt x="54470" y="81630"/>
                </a:lnTo>
                <a:lnTo>
                  <a:pt x="54520" y="81670"/>
                </a:lnTo>
                <a:lnTo>
                  <a:pt x="54620" y="81680"/>
                </a:lnTo>
                <a:lnTo>
                  <a:pt x="54730" y="81740"/>
                </a:lnTo>
                <a:lnTo>
                  <a:pt x="54760" y="81920"/>
                </a:lnTo>
                <a:lnTo>
                  <a:pt x="54430" y="83370"/>
                </a:lnTo>
                <a:lnTo>
                  <a:pt x="54090" y="84300"/>
                </a:lnTo>
                <a:lnTo>
                  <a:pt x="53980" y="84500"/>
                </a:lnTo>
                <a:lnTo>
                  <a:pt x="53940" y="84540"/>
                </a:lnTo>
                <a:lnTo>
                  <a:pt x="53840" y="84610"/>
                </a:lnTo>
                <a:lnTo>
                  <a:pt x="53800" y="84640"/>
                </a:lnTo>
                <a:lnTo>
                  <a:pt x="53790" y="84640"/>
                </a:lnTo>
                <a:lnTo>
                  <a:pt x="53730" y="84660"/>
                </a:lnTo>
                <a:lnTo>
                  <a:pt x="53720" y="84660"/>
                </a:lnTo>
                <a:lnTo>
                  <a:pt x="53680" y="84700"/>
                </a:lnTo>
                <a:lnTo>
                  <a:pt x="53690" y="84720"/>
                </a:lnTo>
                <a:lnTo>
                  <a:pt x="53720" y="84740"/>
                </a:lnTo>
                <a:lnTo>
                  <a:pt x="53720" y="84780"/>
                </a:lnTo>
                <a:lnTo>
                  <a:pt x="53720" y="84790"/>
                </a:lnTo>
                <a:lnTo>
                  <a:pt x="53680" y="84970"/>
                </a:lnTo>
                <a:lnTo>
                  <a:pt x="53570" y="85200"/>
                </a:lnTo>
                <a:lnTo>
                  <a:pt x="53550" y="85250"/>
                </a:lnTo>
                <a:lnTo>
                  <a:pt x="53540" y="85240"/>
                </a:lnTo>
                <a:lnTo>
                  <a:pt x="53220" y="84990"/>
                </a:lnTo>
                <a:lnTo>
                  <a:pt x="52420" y="84540"/>
                </a:lnTo>
                <a:lnTo>
                  <a:pt x="52250" y="84430"/>
                </a:lnTo>
                <a:lnTo>
                  <a:pt x="52170" y="84380"/>
                </a:lnTo>
                <a:lnTo>
                  <a:pt x="51720" y="84250"/>
                </a:lnTo>
                <a:lnTo>
                  <a:pt x="51630" y="84260"/>
                </a:lnTo>
                <a:lnTo>
                  <a:pt x="51580" y="84310"/>
                </a:lnTo>
                <a:lnTo>
                  <a:pt x="51580" y="84480"/>
                </a:lnTo>
                <a:lnTo>
                  <a:pt x="51620" y="84690"/>
                </a:lnTo>
                <a:lnTo>
                  <a:pt x="51620" y="84750"/>
                </a:lnTo>
                <a:lnTo>
                  <a:pt x="51610" y="84800"/>
                </a:lnTo>
                <a:lnTo>
                  <a:pt x="51570" y="84850"/>
                </a:lnTo>
                <a:lnTo>
                  <a:pt x="51510" y="84890"/>
                </a:lnTo>
                <a:lnTo>
                  <a:pt x="51340" y="84940"/>
                </a:lnTo>
                <a:lnTo>
                  <a:pt x="51260" y="84920"/>
                </a:lnTo>
                <a:lnTo>
                  <a:pt x="51070" y="84860"/>
                </a:lnTo>
                <a:lnTo>
                  <a:pt x="51010" y="84880"/>
                </a:lnTo>
                <a:lnTo>
                  <a:pt x="50960" y="84930"/>
                </a:lnTo>
                <a:lnTo>
                  <a:pt x="50940" y="85000"/>
                </a:lnTo>
                <a:lnTo>
                  <a:pt x="50940" y="85080"/>
                </a:lnTo>
                <a:lnTo>
                  <a:pt x="50960" y="85150"/>
                </a:lnTo>
                <a:lnTo>
                  <a:pt x="50980" y="85220"/>
                </a:lnTo>
                <a:lnTo>
                  <a:pt x="51030" y="85360"/>
                </a:lnTo>
                <a:lnTo>
                  <a:pt x="51130" y="85540"/>
                </a:lnTo>
                <a:lnTo>
                  <a:pt x="51150" y="85600"/>
                </a:lnTo>
                <a:lnTo>
                  <a:pt x="51160" y="85670"/>
                </a:lnTo>
                <a:lnTo>
                  <a:pt x="51140" y="85740"/>
                </a:lnTo>
                <a:lnTo>
                  <a:pt x="51110" y="85800"/>
                </a:lnTo>
                <a:lnTo>
                  <a:pt x="51020" y="85910"/>
                </a:lnTo>
                <a:lnTo>
                  <a:pt x="50990" y="85970"/>
                </a:lnTo>
                <a:lnTo>
                  <a:pt x="50930" y="86100"/>
                </a:lnTo>
                <a:lnTo>
                  <a:pt x="50900" y="86160"/>
                </a:lnTo>
                <a:lnTo>
                  <a:pt x="50860" y="86200"/>
                </a:lnTo>
                <a:lnTo>
                  <a:pt x="50800" y="86240"/>
                </a:lnTo>
                <a:lnTo>
                  <a:pt x="50700" y="86290"/>
                </a:lnTo>
                <a:lnTo>
                  <a:pt x="50520" y="86350"/>
                </a:lnTo>
                <a:lnTo>
                  <a:pt x="50430" y="86370"/>
                </a:lnTo>
                <a:lnTo>
                  <a:pt x="50310" y="86370"/>
                </a:lnTo>
                <a:lnTo>
                  <a:pt x="50240" y="86340"/>
                </a:lnTo>
                <a:lnTo>
                  <a:pt x="50200" y="86280"/>
                </a:lnTo>
                <a:lnTo>
                  <a:pt x="50170" y="86220"/>
                </a:lnTo>
                <a:lnTo>
                  <a:pt x="50160" y="86140"/>
                </a:lnTo>
                <a:lnTo>
                  <a:pt x="50170" y="86020"/>
                </a:lnTo>
                <a:lnTo>
                  <a:pt x="50190" y="85880"/>
                </a:lnTo>
                <a:lnTo>
                  <a:pt x="50240" y="85740"/>
                </a:lnTo>
                <a:lnTo>
                  <a:pt x="50260" y="85670"/>
                </a:lnTo>
                <a:lnTo>
                  <a:pt x="50250" y="85600"/>
                </a:lnTo>
                <a:lnTo>
                  <a:pt x="50220" y="85540"/>
                </a:lnTo>
                <a:lnTo>
                  <a:pt x="50040" y="85250"/>
                </a:lnTo>
                <a:lnTo>
                  <a:pt x="49990" y="85200"/>
                </a:lnTo>
                <a:lnTo>
                  <a:pt x="49940" y="85150"/>
                </a:lnTo>
                <a:lnTo>
                  <a:pt x="49880" y="85110"/>
                </a:lnTo>
                <a:lnTo>
                  <a:pt x="49760" y="85070"/>
                </a:lnTo>
                <a:lnTo>
                  <a:pt x="49410" y="85060"/>
                </a:lnTo>
                <a:lnTo>
                  <a:pt x="49300" y="85030"/>
                </a:lnTo>
                <a:lnTo>
                  <a:pt x="49240" y="84970"/>
                </a:lnTo>
                <a:lnTo>
                  <a:pt x="49200" y="84750"/>
                </a:lnTo>
                <a:lnTo>
                  <a:pt x="49180" y="84680"/>
                </a:lnTo>
                <a:lnTo>
                  <a:pt x="49100" y="84570"/>
                </a:lnTo>
                <a:lnTo>
                  <a:pt x="49090" y="84510"/>
                </a:lnTo>
                <a:lnTo>
                  <a:pt x="49100" y="84380"/>
                </a:lnTo>
                <a:lnTo>
                  <a:pt x="49100" y="84350"/>
                </a:lnTo>
                <a:lnTo>
                  <a:pt x="49070" y="84310"/>
                </a:lnTo>
                <a:lnTo>
                  <a:pt x="49030" y="84270"/>
                </a:lnTo>
                <a:lnTo>
                  <a:pt x="48800" y="84120"/>
                </a:lnTo>
                <a:lnTo>
                  <a:pt x="48330" y="83940"/>
                </a:lnTo>
                <a:lnTo>
                  <a:pt x="47980" y="83860"/>
                </a:lnTo>
                <a:lnTo>
                  <a:pt x="47910" y="83830"/>
                </a:lnTo>
                <a:lnTo>
                  <a:pt x="47850" y="83790"/>
                </a:lnTo>
                <a:lnTo>
                  <a:pt x="47800" y="83750"/>
                </a:lnTo>
                <a:lnTo>
                  <a:pt x="47770" y="83690"/>
                </a:lnTo>
                <a:lnTo>
                  <a:pt x="47710" y="83560"/>
                </a:lnTo>
                <a:lnTo>
                  <a:pt x="47670" y="83500"/>
                </a:lnTo>
                <a:lnTo>
                  <a:pt x="47620" y="83460"/>
                </a:lnTo>
                <a:lnTo>
                  <a:pt x="47480" y="83370"/>
                </a:lnTo>
                <a:lnTo>
                  <a:pt x="47250" y="83180"/>
                </a:lnTo>
                <a:lnTo>
                  <a:pt x="47190" y="83090"/>
                </a:lnTo>
                <a:lnTo>
                  <a:pt x="47160" y="83020"/>
                </a:lnTo>
                <a:lnTo>
                  <a:pt x="47170" y="82960"/>
                </a:lnTo>
                <a:lnTo>
                  <a:pt x="47180" y="82890"/>
                </a:lnTo>
                <a:lnTo>
                  <a:pt x="47290" y="82620"/>
                </a:lnTo>
                <a:lnTo>
                  <a:pt x="47420" y="82380"/>
                </a:lnTo>
                <a:lnTo>
                  <a:pt x="47510" y="82170"/>
                </a:lnTo>
                <a:lnTo>
                  <a:pt x="47540" y="82120"/>
                </a:lnTo>
                <a:lnTo>
                  <a:pt x="47630" y="82010"/>
                </a:lnTo>
                <a:lnTo>
                  <a:pt x="47670" y="81970"/>
                </a:lnTo>
                <a:lnTo>
                  <a:pt x="47700" y="81930"/>
                </a:lnTo>
                <a:lnTo>
                  <a:pt x="47720" y="81900"/>
                </a:lnTo>
                <a:lnTo>
                  <a:pt x="47730" y="81840"/>
                </a:lnTo>
                <a:lnTo>
                  <a:pt x="47730" y="81780"/>
                </a:lnTo>
                <a:lnTo>
                  <a:pt x="47720" y="81710"/>
                </a:lnTo>
                <a:lnTo>
                  <a:pt x="47700" y="81620"/>
                </a:lnTo>
                <a:lnTo>
                  <a:pt x="47650" y="81510"/>
                </a:lnTo>
                <a:lnTo>
                  <a:pt x="47550" y="81260"/>
                </a:lnTo>
                <a:lnTo>
                  <a:pt x="47500" y="81180"/>
                </a:lnTo>
                <a:lnTo>
                  <a:pt x="47410" y="81080"/>
                </a:lnTo>
                <a:lnTo>
                  <a:pt x="47290" y="80900"/>
                </a:lnTo>
                <a:lnTo>
                  <a:pt x="47260" y="80830"/>
                </a:lnTo>
                <a:lnTo>
                  <a:pt x="47240" y="80680"/>
                </a:lnTo>
                <a:lnTo>
                  <a:pt x="47210" y="80600"/>
                </a:lnTo>
                <a:lnTo>
                  <a:pt x="47190" y="80530"/>
                </a:lnTo>
                <a:lnTo>
                  <a:pt x="47210" y="80470"/>
                </a:lnTo>
                <a:lnTo>
                  <a:pt x="47250" y="80420"/>
                </a:lnTo>
                <a:lnTo>
                  <a:pt x="47370" y="80350"/>
                </a:lnTo>
                <a:lnTo>
                  <a:pt x="47420" y="80310"/>
                </a:lnTo>
                <a:lnTo>
                  <a:pt x="47460" y="80260"/>
                </a:lnTo>
                <a:lnTo>
                  <a:pt x="47490" y="80130"/>
                </a:lnTo>
                <a:lnTo>
                  <a:pt x="47510" y="80070"/>
                </a:lnTo>
                <a:lnTo>
                  <a:pt x="47540" y="80010"/>
                </a:lnTo>
                <a:lnTo>
                  <a:pt x="47550" y="79940"/>
                </a:lnTo>
                <a:lnTo>
                  <a:pt x="47550" y="79870"/>
                </a:lnTo>
                <a:lnTo>
                  <a:pt x="47520" y="79730"/>
                </a:lnTo>
                <a:lnTo>
                  <a:pt x="47490" y="79660"/>
                </a:lnTo>
                <a:lnTo>
                  <a:pt x="47470" y="79600"/>
                </a:lnTo>
                <a:lnTo>
                  <a:pt x="47470" y="79520"/>
                </a:lnTo>
                <a:lnTo>
                  <a:pt x="47490" y="79460"/>
                </a:lnTo>
                <a:lnTo>
                  <a:pt x="47560" y="79340"/>
                </a:lnTo>
                <a:lnTo>
                  <a:pt x="47580" y="79270"/>
                </a:lnTo>
                <a:lnTo>
                  <a:pt x="47580" y="79210"/>
                </a:lnTo>
                <a:lnTo>
                  <a:pt x="47540" y="78890"/>
                </a:lnTo>
                <a:lnTo>
                  <a:pt x="47510" y="78790"/>
                </a:lnTo>
                <a:lnTo>
                  <a:pt x="47470" y="78730"/>
                </a:lnTo>
                <a:lnTo>
                  <a:pt x="47410" y="78690"/>
                </a:lnTo>
                <a:lnTo>
                  <a:pt x="46960" y="78450"/>
                </a:lnTo>
                <a:lnTo>
                  <a:pt x="46930" y="78410"/>
                </a:lnTo>
                <a:lnTo>
                  <a:pt x="46900" y="78380"/>
                </a:lnTo>
                <a:lnTo>
                  <a:pt x="46880" y="78290"/>
                </a:lnTo>
                <a:lnTo>
                  <a:pt x="46860" y="78240"/>
                </a:lnTo>
                <a:lnTo>
                  <a:pt x="46760" y="78030"/>
                </a:lnTo>
                <a:lnTo>
                  <a:pt x="46690" y="77920"/>
                </a:lnTo>
                <a:lnTo>
                  <a:pt x="46630" y="77810"/>
                </a:lnTo>
                <a:lnTo>
                  <a:pt x="46620" y="77770"/>
                </a:lnTo>
                <a:lnTo>
                  <a:pt x="46610" y="77730"/>
                </a:lnTo>
                <a:lnTo>
                  <a:pt x="46490" y="77550"/>
                </a:lnTo>
                <a:lnTo>
                  <a:pt x="46480" y="77540"/>
                </a:lnTo>
                <a:lnTo>
                  <a:pt x="46470" y="77500"/>
                </a:lnTo>
                <a:lnTo>
                  <a:pt x="46460" y="77420"/>
                </a:lnTo>
                <a:lnTo>
                  <a:pt x="46440" y="77380"/>
                </a:lnTo>
                <a:lnTo>
                  <a:pt x="46380" y="77270"/>
                </a:lnTo>
                <a:lnTo>
                  <a:pt x="46360" y="77200"/>
                </a:lnTo>
                <a:lnTo>
                  <a:pt x="46000" y="76400"/>
                </a:lnTo>
                <a:lnTo>
                  <a:pt x="45880" y="76220"/>
                </a:lnTo>
                <a:lnTo>
                  <a:pt x="45850" y="76180"/>
                </a:lnTo>
                <a:lnTo>
                  <a:pt x="45390" y="75890"/>
                </a:lnTo>
                <a:lnTo>
                  <a:pt x="45260" y="75780"/>
                </a:lnTo>
                <a:lnTo>
                  <a:pt x="45150" y="75800"/>
                </a:lnTo>
                <a:lnTo>
                  <a:pt x="45010" y="75660"/>
                </a:lnTo>
                <a:lnTo>
                  <a:pt x="44550" y="75380"/>
                </a:lnTo>
                <a:lnTo>
                  <a:pt x="44400" y="75330"/>
                </a:lnTo>
                <a:lnTo>
                  <a:pt x="44130" y="75340"/>
                </a:lnTo>
                <a:lnTo>
                  <a:pt x="43720" y="75300"/>
                </a:lnTo>
                <a:lnTo>
                  <a:pt x="43630" y="75310"/>
                </a:lnTo>
                <a:lnTo>
                  <a:pt x="43330" y="75370"/>
                </a:lnTo>
                <a:lnTo>
                  <a:pt x="42130" y="75870"/>
                </a:lnTo>
                <a:lnTo>
                  <a:pt x="40900" y="76580"/>
                </a:lnTo>
                <a:lnTo>
                  <a:pt x="40800" y="76710"/>
                </a:lnTo>
                <a:lnTo>
                  <a:pt x="40670" y="77540"/>
                </a:lnTo>
                <a:lnTo>
                  <a:pt x="40670" y="78110"/>
                </a:lnTo>
                <a:lnTo>
                  <a:pt x="40580" y="78250"/>
                </a:lnTo>
                <a:lnTo>
                  <a:pt x="40540" y="78320"/>
                </a:lnTo>
                <a:lnTo>
                  <a:pt x="40460" y="78390"/>
                </a:lnTo>
                <a:lnTo>
                  <a:pt x="40420" y="78400"/>
                </a:lnTo>
                <a:lnTo>
                  <a:pt x="40380" y="78400"/>
                </a:lnTo>
                <a:lnTo>
                  <a:pt x="40340" y="78400"/>
                </a:lnTo>
                <a:lnTo>
                  <a:pt x="40230" y="78370"/>
                </a:lnTo>
                <a:lnTo>
                  <a:pt x="40150" y="78360"/>
                </a:lnTo>
                <a:lnTo>
                  <a:pt x="40010" y="78370"/>
                </a:lnTo>
                <a:lnTo>
                  <a:pt x="39940" y="78360"/>
                </a:lnTo>
                <a:lnTo>
                  <a:pt x="39900" y="78340"/>
                </a:lnTo>
                <a:lnTo>
                  <a:pt x="39870" y="78310"/>
                </a:lnTo>
                <a:lnTo>
                  <a:pt x="39860" y="78280"/>
                </a:lnTo>
                <a:lnTo>
                  <a:pt x="39830" y="78170"/>
                </a:lnTo>
                <a:lnTo>
                  <a:pt x="39800" y="78110"/>
                </a:lnTo>
                <a:lnTo>
                  <a:pt x="39780" y="78080"/>
                </a:lnTo>
                <a:lnTo>
                  <a:pt x="39750" y="78020"/>
                </a:lnTo>
                <a:lnTo>
                  <a:pt x="39720" y="77940"/>
                </a:lnTo>
                <a:lnTo>
                  <a:pt x="39710" y="77890"/>
                </a:lnTo>
                <a:lnTo>
                  <a:pt x="39670" y="77870"/>
                </a:lnTo>
                <a:lnTo>
                  <a:pt x="39640" y="77860"/>
                </a:lnTo>
                <a:lnTo>
                  <a:pt x="39530" y="77890"/>
                </a:lnTo>
                <a:lnTo>
                  <a:pt x="39490" y="77890"/>
                </a:lnTo>
                <a:lnTo>
                  <a:pt x="39380" y="77870"/>
                </a:lnTo>
                <a:lnTo>
                  <a:pt x="39340" y="77870"/>
                </a:lnTo>
                <a:lnTo>
                  <a:pt x="39090" y="77900"/>
                </a:lnTo>
                <a:lnTo>
                  <a:pt x="39030" y="77900"/>
                </a:lnTo>
                <a:lnTo>
                  <a:pt x="38930" y="77880"/>
                </a:lnTo>
                <a:lnTo>
                  <a:pt x="38880" y="77860"/>
                </a:lnTo>
                <a:lnTo>
                  <a:pt x="38850" y="77840"/>
                </a:lnTo>
                <a:lnTo>
                  <a:pt x="38660" y="77650"/>
                </a:lnTo>
                <a:lnTo>
                  <a:pt x="38600" y="77570"/>
                </a:lnTo>
                <a:lnTo>
                  <a:pt x="38540" y="77510"/>
                </a:lnTo>
                <a:lnTo>
                  <a:pt x="38530" y="77490"/>
                </a:lnTo>
                <a:lnTo>
                  <a:pt x="38510" y="77460"/>
                </a:lnTo>
                <a:lnTo>
                  <a:pt x="38490" y="77430"/>
                </a:lnTo>
                <a:lnTo>
                  <a:pt x="38470" y="77380"/>
                </a:lnTo>
                <a:lnTo>
                  <a:pt x="38460" y="77340"/>
                </a:lnTo>
                <a:lnTo>
                  <a:pt x="38450" y="77210"/>
                </a:lnTo>
                <a:lnTo>
                  <a:pt x="38440" y="77180"/>
                </a:lnTo>
                <a:lnTo>
                  <a:pt x="38410" y="77110"/>
                </a:lnTo>
                <a:lnTo>
                  <a:pt x="38390" y="77080"/>
                </a:lnTo>
                <a:lnTo>
                  <a:pt x="38370" y="77030"/>
                </a:lnTo>
                <a:lnTo>
                  <a:pt x="38350" y="76990"/>
                </a:lnTo>
                <a:lnTo>
                  <a:pt x="38350" y="76940"/>
                </a:lnTo>
                <a:lnTo>
                  <a:pt x="38340" y="76850"/>
                </a:lnTo>
                <a:lnTo>
                  <a:pt x="38330" y="76750"/>
                </a:lnTo>
                <a:lnTo>
                  <a:pt x="38320" y="76700"/>
                </a:lnTo>
                <a:lnTo>
                  <a:pt x="38330" y="76660"/>
                </a:lnTo>
                <a:lnTo>
                  <a:pt x="38380" y="76520"/>
                </a:lnTo>
                <a:lnTo>
                  <a:pt x="38450" y="76260"/>
                </a:lnTo>
                <a:lnTo>
                  <a:pt x="38470" y="76190"/>
                </a:lnTo>
                <a:lnTo>
                  <a:pt x="38510" y="76130"/>
                </a:lnTo>
                <a:lnTo>
                  <a:pt x="38530" y="76090"/>
                </a:lnTo>
                <a:lnTo>
                  <a:pt x="38540" y="76060"/>
                </a:lnTo>
                <a:lnTo>
                  <a:pt x="38540" y="76030"/>
                </a:lnTo>
                <a:lnTo>
                  <a:pt x="38550" y="75940"/>
                </a:lnTo>
                <a:lnTo>
                  <a:pt x="38550" y="75910"/>
                </a:lnTo>
                <a:lnTo>
                  <a:pt x="38560" y="75880"/>
                </a:lnTo>
                <a:lnTo>
                  <a:pt x="38600" y="75780"/>
                </a:lnTo>
                <a:lnTo>
                  <a:pt x="38610" y="75750"/>
                </a:lnTo>
                <a:lnTo>
                  <a:pt x="38610" y="75700"/>
                </a:lnTo>
                <a:lnTo>
                  <a:pt x="38610" y="75660"/>
                </a:lnTo>
                <a:lnTo>
                  <a:pt x="38600" y="75620"/>
                </a:lnTo>
                <a:lnTo>
                  <a:pt x="38550" y="75460"/>
                </a:lnTo>
                <a:lnTo>
                  <a:pt x="38540" y="75420"/>
                </a:lnTo>
                <a:lnTo>
                  <a:pt x="38540" y="75370"/>
                </a:lnTo>
                <a:lnTo>
                  <a:pt x="38550" y="75340"/>
                </a:lnTo>
                <a:lnTo>
                  <a:pt x="38560" y="75300"/>
                </a:lnTo>
                <a:lnTo>
                  <a:pt x="38570" y="75270"/>
                </a:lnTo>
                <a:lnTo>
                  <a:pt x="38750" y="75020"/>
                </a:lnTo>
                <a:lnTo>
                  <a:pt x="38780" y="74960"/>
                </a:lnTo>
                <a:lnTo>
                  <a:pt x="38800" y="74880"/>
                </a:lnTo>
                <a:lnTo>
                  <a:pt x="38820" y="74700"/>
                </a:lnTo>
                <a:lnTo>
                  <a:pt x="38830" y="74620"/>
                </a:lnTo>
                <a:lnTo>
                  <a:pt x="38880" y="74470"/>
                </a:lnTo>
                <a:lnTo>
                  <a:pt x="39140" y="73970"/>
                </a:lnTo>
                <a:lnTo>
                  <a:pt x="39180" y="73920"/>
                </a:lnTo>
                <a:lnTo>
                  <a:pt x="39210" y="73890"/>
                </a:lnTo>
                <a:lnTo>
                  <a:pt x="39230" y="73870"/>
                </a:lnTo>
                <a:lnTo>
                  <a:pt x="39240" y="73830"/>
                </a:lnTo>
                <a:lnTo>
                  <a:pt x="39250" y="73800"/>
                </a:lnTo>
                <a:lnTo>
                  <a:pt x="39260" y="73760"/>
                </a:lnTo>
                <a:lnTo>
                  <a:pt x="39270" y="73720"/>
                </a:lnTo>
                <a:lnTo>
                  <a:pt x="39290" y="73690"/>
                </a:lnTo>
                <a:lnTo>
                  <a:pt x="39320" y="73670"/>
                </a:lnTo>
                <a:lnTo>
                  <a:pt x="39380" y="73640"/>
                </a:lnTo>
                <a:lnTo>
                  <a:pt x="39530" y="73600"/>
                </a:lnTo>
                <a:lnTo>
                  <a:pt x="39620" y="73560"/>
                </a:lnTo>
                <a:lnTo>
                  <a:pt x="39650" y="73540"/>
                </a:lnTo>
                <a:lnTo>
                  <a:pt x="39670" y="73510"/>
                </a:lnTo>
                <a:lnTo>
                  <a:pt x="39680" y="73480"/>
                </a:lnTo>
                <a:lnTo>
                  <a:pt x="39680" y="73440"/>
                </a:lnTo>
                <a:lnTo>
                  <a:pt x="39670" y="73370"/>
                </a:lnTo>
                <a:lnTo>
                  <a:pt x="39670" y="73330"/>
                </a:lnTo>
                <a:lnTo>
                  <a:pt x="39720" y="73190"/>
                </a:lnTo>
                <a:lnTo>
                  <a:pt x="39740" y="73170"/>
                </a:lnTo>
                <a:lnTo>
                  <a:pt x="39770" y="73150"/>
                </a:lnTo>
                <a:lnTo>
                  <a:pt x="39870" y="73110"/>
                </a:lnTo>
                <a:lnTo>
                  <a:pt x="39900" y="73090"/>
                </a:lnTo>
                <a:lnTo>
                  <a:pt x="39910" y="73060"/>
                </a:lnTo>
                <a:lnTo>
                  <a:pt x="39920" y="73030"/>
                </a:lnTo>
                <a:lnTo>
                  <a:pt x="39920" y="72990"/>
                </a:lnTo>
                <a:lnTo>
                  <a:pt x="39880" y="72870"/>
                </a:lnTo>
                <a:lnTo>
                  <a:pt x="39870" y="72820"/>
                </a:lnTo>
                <a:lnTo>
                  <a:pt x="39870" y="72770"/>
                </a:lnTo>
                <a:lnTo>
                  <a:pt x="39870" y="72690"/>
                </a:lnTo>
                <a:lnTo>
                  <a:pt x="39880" y="72600"/>
                </a:lnTo>
                <a:lnTo>
                  <a:pt x="39890" y="72560"/>
                </a:lnTo>
                <a:lnTo>
                  <a:pt x="39920" y="72500"/>
                </a:lnTo>
                <a:lnTo>
                  <a:pt x="39950" y="72380"/>
                </a:lnTo>
                <a:lnTo>
                  <a:pt x="39970" y="72350"/>
                </a:lnTo>
                <a:lnTo>
                  <a:pt x="39990" y="72330"/>
                </a:lnTo>
                <a:lnTo>
                  <a:pt x="40030" y="72330"/>
                </a:lnTo>
                <a:lnTo>
                  <a:pt x="40110" y="72320"/>
                </a:lnTo>
                <a:lnTo>
                  <a:pt x="40140" y="72300"/>
                </a:lnTo>
                <a:lnTo>
                  <a:pt x="40160" y="72280"/>
                </a:lnTo>
                <a:lnTo>
                  <a:pt x="40180" y="72200"/>
                </a:lnTo>
                <a:lnTo>
                  <a:pt x="40180" y="72150"/>
                </a:lnTo>
                <a:lnTo>
                  <a:pt x="40170" y="72090"/>
                </a:lnTo>
                <a:lnTo>
                  <a:pt x="40140" y="72000"/>
                </a:lnTo>
                <a:lnTo>
                  <a:pt x="40130" y="71940"/>
                </a:lnTo>
                <a:lnTo>
                  <a:pt x="40140" y="71900"/>
                </a:lnTo>
                <a:lnTo>
                  <a:pt x="40240" y="71810"/>
                </a:lnTo>
                <a:lnTo>
                  <a:pt x="40260" y="71790"/>
                </a:lnTo>
                <a:lnTo>
                  <a:pt x="40270" y="71760"/>
                </a:lnTo>
                <a:lnTo>
                  <a:pt x="40290" y="71720"/>
                </a:lnTo>
                <a:lnTo>
                  <a:pt x="40280" y="71660"/>
                </a:lnTo>
                <a:lnTo>
                  <a:pt x="40250" y="71590"/>
                </a:lnTo>
                <a:lnTo>
                  <a:pt x="40180" y="71470"/>
                </a:lnTo>
                <a:lnTo>
                  <a:pt x="40150" y="71400"/>
                </a:lnTo>
                <a:lnTo>
                  <a:pt x="40130" y="71350"/>
                </a:lnTo>
                <a:lnTo>
                  <a:pt x="40140" y="71310"/>
                </a:lnTo>
                <a:lnTo>
                  <a:pt x="40150" y="71270"/>
                </a:lnTo>
                <a:lnTo>
                  <a:pt x="40170" y="71210"/>
                </a:lnTo>
                <a:lnTo>
                  <a:pt x="40180" y="71170"/>
                </a:lnTo>
                <a:lnTo>
                  <a:pt x="40180" y="71130"/>
                </a:lnTo>
                <a:lnTo>
                  <a:pt x="40120" y="70830"/>
                </a:lnTo>
                <a:lnTo>
                  <a:pt x="40100" y="70780"/>
                </a:lnTo>
                <a:lnTo>
                  <a:pt x="40080" y="70730"/>
                </a:lnTo>
                <a:lnTo>
                  <a:pt x="40050" y="70630"/>
                </a:lnTo>
                <a:lnTo>
                  <a:pt x="39960" y="70470"/>
                </a:lnTo>
                <a:lnTo>
                  <a:pt x="39820" y="70280"/>
                </a:lnTo>
                <a:lnTo>
                  <a:pt x="39770" y="70190"/>
                </a:lnTo>
                <a:lnTo>
                  <a:pt x="39750" y="70110"/>
                </a:lnTo>
                <a:lnTo>
                  <a:pt x="39760" y="70080"/>
                </a:lnTo>
                <a:lnTo>
                  <a:pt x="39780" y="70060"/>
                </a:lnTo>
                <a:lnTo>
                  <a:pt x="39830" y="70010"/>
                </a:lnTo>
                <a:lnTo>
                  <a:pt x="39850" y="69990"/>
                </a:lnTo>
                <a:lnTo>
                  <a:pt x="39920" y="69970"/>
                </a:lnTo>
                <a:lnTo>
                  <a:pt x="40000" y="69960"/>
                </a:lnTo>
                <a:lnTo>
                  <a:pt x="40260" y="69960"/>
                </a:lnTo>
                <a:lnTo>
                  <a:pt x="40520" y="69900"/>
                </a:lnTo>
                <a:lnTo>
                  <a:pt x="40550" y="69880"/>
                </a:lnTo>
                <a:lnTo>
                  <a:pt x="40570" y="69860"/>
                </a:lnTo>
                <a:lnTo>
                  <a:pt x="40590" y="69820"/>
                </a:lnTo>
                <a:lnTo>
                  <a:pt x="40610" y="69750"/>
                </a:lnTo>
                <a:lnTo>
                  <a:pt x="40620" y="69710"/>
                </a:lnTo>
                <a:lnTo>
                  <a:pt x="40640" y="69680"/>
                </a:lnTo>
                <a:lnTo>
                  <a:pt x="40660" y="69660"/>
                </a:lnTo>
                <a:lnTo>
                  <a:pt x="40690" y="69640"/>
                </a:lnTo>
                <a:lnTo>
                  <a:pt x="40720" y="69630"/>
                </a:lnTo>
                <a:lnTo>
                  <a:pt x="40790" y="69610"/>
                </a:lnTo>
                <a:lnTo>
                  <a:pt x="40830" y="69600"/>
                </a:lnTo>
                <a:lnTo>
                  <a:pt x="40860" y="69580"/>
                </a:lnTo>
                <a:lnTo>
                  <a:pt x="40880" y="69560"/>
                </a:lnTo>
                <a:lnTo>
                  <a:pt x="40900" y="69530"/>
                </a:lnTo>
                <a:lnTo>
                  <a:pt x="41040" y="68670"/>
                </a:lnTo>
                <a:lnTo>
                  <a:pt x="41050" y="68630"/>
                </a:lnTo>
                <a:lnTo>
                  <a:pt x="41060" y="68600"/>
                </a:lnTo>
                <a:lnTo>
                  <a:pt x="41080" y="68570"/>
                </a:lnTo>
                <a:lnTo>
                  <a:pt x="41100" y="68550"/>
                </a:lnTo>
                <a:lnTo>
                  <a:pt x="41130" y="68530"/>
                </a:lnTo>
                <a:lnTo>
                  <a:pt x="41160" y="68510"/>
                </a:lnTo>
                <a:lnTo>
                  <a:pt x="41190" y="68500"/>
                </a:lnTo>
                <a:lnTo>
                  <a:pt x="41230" y="68490"/>
                </a:lnTo>
                <a:lnTo>
                  <a:pt x="41450" y="68490"/>
                </a:lnTo>
                <a:lnTo>
                  <a:pt x="41530" y="68470"/>
                </a:lnTo>
                <a:lnTo>
                  <a:pt x="41600" y="68450"/>
                </a:lnTo>
                <a:lnTo>
                  <a:pt x="41630" y="68440"/>
                </a:lnTo>
                <a:lnTo>
                  <a:pt x="41660" y="68420"/>
                </a:lnTo>
                <a:lnTo>
                  <a:pt x="41680" y="68400"/>
                </a:lnTo>
                <a:lnTo>
                  <a:pt x="41690" y="68370"/>
                </a:lnTo>
                <a:lnTo>
                  <a:pt x="41700" y="68330"/>
                </a:lnTo>
                <a:lnTo>
                  <a:pt x="41690" y="68260"/>
                </a:lnTo>
                <a:lnTo>
                  <a:pt x="41680" y="68190"/>
                </a:lnTo>
                <a:lnTo>
                  <a:pt x="41680" y="68170"/>
                </a:lnTo>
                <a:lnTo>
                  <a:pt x="41680" y="68140"/>
                </a:lnTo>
                <a:lnTo>
                  <a:pt x="41700" y="68120"/>
                </a:lnTo>
                <a:lnTo>
                  <a:pt x="41820" y="68060"/>
                </a:lnTo>
                <a:lnTo>
                  <a:pt x="41840" y="68030"/>
                </a:lnTo>
                <a:lnTo>
                  <a:pt x="41860" y="68000"/>
                </a:lnTo>
                <a:lnTo>
                  <a:pt x="41870" y="67960"/>
                </a:lnTo>
                <a:lnTo>
                  <a:pt x="41870" y="67930"/>
                </a:lnTo>
                <a:lnTo>
                  <a:pt x="41860" y="67890"/>
                </a:lnTo>
                <a:lnTo>
                  <a:pt x="41760" y="67440"/>
                </a:lnTo>
                <a:lnTo>
                  <a:pt x="41750" y="67400"/>
                </a:lnTo>
                <a:lnTo>
                  <a:pt x="41760" y="67360"/>
                </a:lnTo>
                <a:lnTo>
                  <a:pt x="41790" y="67220"/>
                </a:lnTo>
                <a:lnTo>
                  <a:pt x="41800" y="67170"/>
                </a:lnTo>
                <a:lnTo>
                  <a:pt x="41790" y="67090"/>
                </a:lnTo>
                <a:lnTo>
                  <a:pt x="41750" y="66900"/>
                </a:lnTo>
                <a:lnTo>
                  <a:pt x="41750" y="66860"/>
                </a:lnTo>
                <a:lnTo>
                  <a:pt x="41750" y="66830"/>
                </a:lnTo>
                <a:lnTo>
                  <a:pt x="41770" y="66790"/>
                </a:lnTo>
                <a:lnTo>
                  <a:pt x="42010" y="66520"/>
                </a:lnTo>
                <a:lnTo>
                  <a:pt x="42020" y="66490"/>
                </a:lnTo>
                <a:lnTo>
                  <a:pt x="42040" y="66450"/>
                </a:lnTo>
                <a:lnTo>
                  <a:pt x="42040" y="66410"/>
                </a:lnTo>
                <a:lnTo>
                  <a:pt x="42050" y="66370"/>
                </a:lnTo>
                <a:lnTo>
                  <a:pt x="42040" y="66250"/>
                </a:lnTo>
                <a:lnTo>
                  <a:pt x="42050" y="66220"/>
                </a:lnTo>
                <a:lnTo>
                  <a:pt x="42070" y="66190"/>
                </a:lnTo>
                <a:lnTo>
                  <a:pt x="42090" y="66160"/>
                </a:lnTo>
                <a:lnTo>
                  <a:pt x="42120" y="66150"/>
                </a:lnTo>
                <a:lnTo>
                  <a:pt x="42190" y="66130"/>
                </a:lnTo>
                <a:lnTo>
                  <a:pt x="42220" y="66110"/>
                </a:lnTo>
                <a:lnTo>
                  <a:pt x="42230" y="66080"/>
                </a:lnTo>
                <a:lnTo>
                  <a:pt x="42260" y="66010"/>
                </a:lnTo>
                <a:lnTo>
                  <a:pt x="42280" y="65980"/>
                </a:lnTo>
                <a:lnTo>
                  <a:pt x="42290" y="65950"/>
                </a:lnTo>
                <a:lnTo>
                  <a:pt x="42320" y="65930"/>
                </a:lnTo>
                <a:lnTo>
                  <a:pt x="42350" y="65920"/>
                </a:lnTo>
                <a:lnTo>
                  <a:pt x="42390" y="65910"/>
                </a:lnTo>
                <a:lnTo>
                  <a:pt x="42420" y="65900"/>
                </a:lnTo>
                <a:lnTo>
                  <a:pt x="42450" y="65870"/>
                </a:lnTo>
                <a:lnTo>
                  <a:pt x="42460" y="65840"/>
                </a:lnTo>
                <a:lnTo>
                  <a:pt x="42490" y="65820"/>
                </a:lnTo>
                <a:lnTo>
                  <a:pt x="42550" y="65790"/>
                </a:lnTo>
                <a:lnTo>
                  <a:pt x="42630" y="65740"/>
                </a:lnTo>
                <a:lnTo>
                  <a:pt x="42710" y="65720"/>
                </a:lnTo>
                <a:lnTo>
                  <a:pt x="42740" y="65710"/>
                </a:lnTo>
                <a:lnTo>
                  <a:pt x="42770" y="65690"/>
                </a:lnTo>
                <a:lnTo>
                  <a:pt x="42800" y="65680"/>
                </a:lnTo>
                <a:lnTo>
                  <a:pt x="42920" y="65670"/>
                </a:lnTo>
                <a:lnTo>
                  <a:pt x="42960" y="65660"/>
                </a:lnTo>
                <a:lnTo>
                  <a:pt x="42990" y="65640"/>
                </a:lnTo>
                <a:lnTo>
                  <a:pt x="43010" y="65620"/>
                </a:lnTo>
                <a:lnTo>
                  <a:pt x="43030" y="65590"/>
                </a:lnTo>
                <a:lnTo>
                  <a:pt x="43050" y="65560"/>
                </a:lnTo>
                <a:lnTo>
                  <a:pt x="43060" y="65520"/>
                </a:lnTo>
                <a:lnTo>
                  <a:pt x="43070" y="65350"/>
                </a:lnTo>
                <a:lnTo>
                  <a:pt x="43070" y="65270"/>
                </a:lnTo>
                <a:lnTo>
                  <a:pt x="42950" y="64590"/>
                </a:lnTo>
                <a:lnTo>
                  <a:pt x="42950" y="64550"/>
                </a:lnTo>
                <a:lnTo>
                  <a:pt x="42960" y="64510"/>
                </a:lnTo>
                <a:lnTo>
                  <a:pt x="42980" y="64490"/>
                </a:lnTo>
                <a:lnTo>
                  <a:pt x="43050" y="64420"/>
                </a:lnTo>
                <a:lnTo>
                  <a:pt x="43090" y="64370"/>
                </a:lnTo>
                <a:lnTo>
                  <a:pt x="43180" y="64210"/>
                </a:lnTo>
                <a:lnTo>
                  <a:pt x="43190" y="64180"/>
                </a:lnTo>
                <a:lnTo>
                  <a:pt x="43200" y="64140"/>
                </a:lnTo>
                <a:lnTo>
                  <a:pt x="43210" y="64110"/>
                </a:lnTo>
                <a:lnTo>
                  <a:pt x="43260" y="63500"/>
                </a:lnTo>
                <a:lnTo>
                  <a:pt x="43270" y="63420"/>
                </a:lnTo>
                <a:lnTo>
                  <a:pt x="43270" y="63360"/>
                </a:lnTo>
                <a:lnTo>
                  <a:pt x="43260" y="63270"/>
                </a:lnTo>
                <a:lnTo>
                  <a:pt x="43220" y="63110"/>
                </a:lnTo>
                <a:lnTo>
                  <a:pt x="43200" y="63030"/>
                </a:lnTo>
                <a:lnTo>
                  <a:pt x="43200" y="62970"/>
                </a:lnTo>
                <a:lnTo>
                  <a:pt x="43210" y="62890"/>
                </a:lnTo>
                <a:lnTo>
                  <a:pt x="43200" y="62810"/>
                </a:lnTo>
                <a:lnTo>
                  <a:pt x="43210" y="62770"/>
                </a:lnTo>
                <a:lnTo>
                  <a:pt x="43250" y="62570"/>
                </a:lnTo>
                <a:lnTo>
                  <a:pt x="43260" y="62540"/>
                </a:lnTo>
                <a:lnTo>
                  <a:pt x="43290" y="62480"/>
                </a:lnTo>
                <a:lnTo>
                  <a:pt x="43310" y="62440"/>
                </a:lnTo>
                <a:lnTo>
                  <a:pt x="43320" y="62410"/>
                </a:lnTo>
                <a:lnTo>
                  <a:pt x="43330" y="62280"/>
                </a:lnTo>
                <a:lnTo>
                  <a:pt x="43340" y="62240"/>
                </a:lnTo>
                <a:lnTo>
                  <a:pt x="43350" y="62200"/>
                </a:lnTo>
                <a:lnTo>
                  <a:pt x="43380" y="62180"/>
                </a:lnTo>
                <a:lnTo>
                  <a:pt x="43410" y="62160"/>
                </a:lnTo>
                <a:lnTo>
                  <a:pt x="43530" y="62150"/>
                </a:lnTo>
                <a:lnTo>
                  <a:pt x="43560" y="62140"/>
                </a:lnTo>
                <a:lnTo>
                  <a:pt x="43590" y="62120"/>
                </a:lnTo>
                <a:lnTo>
                  <a:pt x="43610" y="62090"/>
                </a:lnTo>
                <a:lnTo>
                  <a:pt x="43620" y="62050"/>
                </a:lnTo>
                <a:lnTo>
                  <a:pt x="43620" y="62010"/>
                </a:lnTo>
                <a:lnTo>
                  <a:pt x="43590" y="61690"/>
                </a:lnTo>
                <a:lnTo>
                  <a:pt x="43430" y="60970"/>
                </a:lnTo>
                <a:lnTo>
                  <a:pt x="43430" y="60910"/>
                </a:lnTo>
                <a:lnTo>
                  <a:pt x="43440" y="60880"/>
                </a:lnTo>
                <a:lnTo>
                  <a:pt x="43450" y="60850"/>
                </a:lnTo>
                <a:lnTo>
                  <a:pt x="43460" y="60810"/>
                </a:lnTo>
                <a:lnTo>
                  <a:pt x="43480" y="60730"/>
                </a:lnTo>
                <a:lnTo>
                  <a:pt x="43490" y="60610"/>
                </a:lnTo>
                <a:lnTo>
                  <a:pt x="43500" y="60580"/>
                </a:lnTo>
                <a:lnTo>
                  <a:pt x="43500" y="60560"/>
                </a:lnTo>
                <a:lnTo>
                  <a:pt x="43570" y="60450"/>
                </a:lnTo>
                <a:lnTo>
                  <a:pt x="43580" y="60420"/>
                </a:lnTo>
                <a:lnTo>
                  <a:pt x="43590" y="60380"/>
                </a:lnTo>
                <a:lnTo>
                  <a:pt x="43590" y="60290"/>
                </a:lnTo>
                <a:lnTo>
                  <a:pt x="43590" y="60250"/>
                </a:lnTo>
                <a:lnTo>
                  <a:pt x="43530" y="59990"/>
                </a:lnTo>
                <a:lnTo>
                  <a:pt x="43530" y="59950"/>
                </a:lnTo>
                <a:lnTo>
                  <a:pt x="43540" y="59910"/>
                </a:lnTo>
                <a:lnTo>
                  <a:pt x="43560" y="59830"/>
                </a:lnTo>
                <a:lnTo>
                  <a:pt x="43580" y="59770"/>
                </a:lnTo>
                <a:lnTo>
                  <a:pt x="43590" y="59730"/>
                </a:lnTo>
                <a:lnTo>
                  <a:pt x="43590" y="59680"/>
                </a:lnTo>
                <a:lnTo>
                  <a:pt x="43580" y="59610"/>
                </a:lnTo>
                <a:lnTo>
                  <a:pt x="43470" y="59150"/>
                </a:lnTo>
                <a:lnTo>
                  <a:pt x="43470" y="59100"/>
                </a:lnTo>
                <a:lnTo>
                  <a:pt x="43460" y="58970"/>
                </a:lnTo>
                <a:lnTo>
                  <a:pt x="43380" y="58620"/>
                </a:lnTo>
                <a:lnTo>
                  <a:pt x="43330" y="58500"/>
                </a:lnTo>
                <a:lnTo>
                  <a:pt x="43300" y="58420"/>
                </a:lnTo>
                <a:lnTo>
                  <a:pt x="43290" y="58370"/>
                </a:lnTo>
                <a:lnTo>
                  <a:pt x="43290" y="58270"/>
                </a:lnTo>
                <a:lnTo>
                  <a:pt x="43290" y="58200"/>
                </a:lnTo>
                <a:lnTo>
                  <a:pt x="43270" y="58150"/>
                </a:lnTo>
                <a:lnTo>
                  <a:pt x="43230" y="58080"/>
                </a:lnTo>
                <a:lnTo>
                  <a:pt x="43220" y="58030"/>
                </a:lnTo>
                <a:lnTo>
                  <a:pt x="43220" y="57990"/>
                </a:lnTo>
                <a:lnTo>
                  <a:pt x="43230" y="57950"/>
                </a:lnTo>
                <a:lnTo>
                  <a:pt x="43240" y="57910"/>
                </a:lnTo>
                <a:lnTo>
                  <a:pt x="43230" y="57790"/>
                </a:lnTo>
                <a:lnTo>
                  <a:pt x="43240" y="57740"/>
                </a:lnTo>
                <a:lnTo>
                  <a:pt x="43250" y="57710"/>
                </a:lnTo>
                <a:lnTo>
                  <a:pt x="43260" y="57680"/>
                </a:lnTo>
                <a:lnTo>
                  <a:pt x="43290" y="57660"/>
                </a:lnTo>
                <a:lnTo>
                  <a:pt x="43340" y="57620"/>
                </a:lnTo>
                <a:lnTo>
                  <a:pt x="43370" y="57600"/>
                </a:lnTo>
                <a:lnTo>
                  <a:pt x="43380" y="57570"/>
                </a:lnTo>
                <a:lnTo>
                  <a:pt x="43390" y="57530"/>
                </a:lnTo>
                <a:lnTo>
                  <a:pt x="43380" y="57430"/>
                </a:lnTo>
                <a:lnTo>
                  <a:pt x="43380" y="57390"/>
                </a:lnTo>
                <a:lnTo>
                  <a:pt x="43410" y="57320"/>
                </a:lnTo>
                <a:lnTo>
                  <a:pt x="43420" y="57270"/>
                </a:lnTo>
                <a:lnTo>
                  <a:pt x="43410" y="57230"/>
                </a:lnTo>
                <a:lnTo>
                  <a:pt x="43390" y="57200"/>
                </a:lnTo>
                <a:lnTo>
                  <a:pt x="43370" y="57180"/>
                </a:lnTo>
                <a:lnTo>
                  <a:pt x="43270" y="57130"/>
                </a:lnTo>
                <a:lnTo>
                  <a:pt x="43220" y="57090"/>
                </a:lnTo>
                <a:lnTo>
                  <a:pt x="43190" y="57060"/>
                </a:lnTo>
                <a:lnTo>
                  <a:pt x="43160" y="57030"/>
                </a:lnTo>
                <a:lnTo>
                  <a:pt x="43120" y="56960"/>
                </a:lnTo>
                <a:lnTo>
                  <a:pt x="43110" y="56910"/>
                </a:lnTo>
                <a:lnTo>
                  <a:pt x="43120" y="56870"/>
                </a:lnTo>
                <a:lnTo>
                  <a:pt x="43170" y="56780"/>
                </a:lnTo>
                <a:lnTo>
                  <a:pt x="43180" y="56740"/>
                </a:lnTo>
                <a:lnTo>
                  <a:pt x="43190" y="56710"/>
                </a:lnTo>
                <a:lnTo>
                  <a:pt x="43200" y="56540"/>
                </a:lnTo>
                <a:lnTo>
                  <a:pt x="43220" y="56480"/>
                </a:lnTo>
                <a:lnTo>
                  <a:pt x="43350" y="56630"/>
                </a:lnTo>
                <a:lnTo>
                  <a:pt x="43510" y="56720"/>
                </a:lnTo>
                <a:lnTo>
                  <a:pt x="43560" y="56720"/>
                </a:lnTo>
                <a:lnTo>
                  <a:pt x="43610" y="56720"/>
                </a:lnTo>
                <a:lnTo>
                  <a:pt x="43670" y="56710"/>
                </a:lnTo>
                <a:lnTo>
                  <a:pt x="43710" y="56690"/>
                </a:lnTo>
                <a:lnTo>
                  <a:pt x="43770" y="56650"/>
                </a:lnTo>
                <a:lnTo>
                  <a:pt x="43810" y="56640"/>
                </a:lnTo>
                <a:lnTo>
                  <a:pt x="43860" y="56660"/>
                </a:lnTo>
                <a:lnTo>
                  <a:pt x="44000" y="56690"/>
                </a:lnTo>
                <a:lnTo>
                  <a:pt x="44310" y="56830"/>
                </a:lnTo>
                <a:lnTo>
                  <a:pt x="44720" y="56850"/>
                </a:lnTo>
                <a:lnTo>
                  <a:pt x="44760" y="56880"/>
                </a:lnTo>
                <a:lnTo>
                  <a:pt x="44840" y="56960"/>
                </a:lnTo>
                <a:lnTo>
                  <a:pt x="44890" y="56990"/>
                </a:lnTo>
                <a:lnTo>
                  <a:pt x="44930" y="56990"/>
                </a:lnTo>
                <a:lnTo>
                  <a:pt x="45050" y="56970"/>
                </a:lnTo>
                <a:lnTo>
                  <a:pt x="45100" y="56990"/>
                </a:lnTo>
                <a:lnTo>
                  <a:pt x="45170" y="57090"/>
                </a:lnTo>
                <a:lnTo>
                  <a:pt x="45200" y="57320"/>
                </a:lnTo>
                <a:lnTo>
                  <a:pt x="45250" y="57430"/>
                </a:lnTo>
                <a:lnTo>
                  <a:pt x="45360" y="57490"/>
                </a:lnTo>
                <a:lnTo>
                  <a:pt x="45470" y="57510"/>
                </a:lnTo>
                <a:lnTo>
                  <a:pt x="45550" y="57540"/>
                </a:lnTo>
                <a:lnTo>
                  <a:pt x="45580" y="57680"/>
                </a:lnTo>
                <a:lnTo>
                  <a:pt x="45600" y="57820"/>
                </a:lnTo>
                <a:lnTo>
                  <a:pt x="45640" y="57820"/>
                </a:lnTo>
                <a:lnTo>
                  <a:pt x="45790" y="57630"/>
                </a:lnTo>
                <a:lnTo>
                  <a:pt x="45950" y="57520"/>
                </a:lnTo>
                <a:lnTo>
                  <a:pt x="46010" y="57460"/>
                </a:lnTo>
                <a:lnTo>
                  <a:pt x="46050" y="57350"/>
                </a:lnTo>
                <a:lnTo>
                  <a:pt x="46130" y="57430"/>
                </a:lnTo>
                <a:lnTo>
                  <a:pt x="46320" y="57520"/>
                </a:lnTo>
                <a:lnTo>
                  <a:pt x="46390" y="57580"/>
                </a:lnTo>
                <a:lnTo>
                  <a:pt x="46440" y="57680"/>
                </a:lnTo>
                <a:lnTo>
                  <a:pt x="46450" y="57790"/>
                </a:lnTo>
                <a:lnTo>
                  <a:pt x="46410" y="57870"/>
                </a:lnTo>
                <a:lnTo>
                  <a:pt x="46310" y="57910"/>
                </a:lnTo>
                <a:lnTo>
                  <a:pt x="46360" y="57990"/>
                </a:lnTo>
                <a:lnTo>
                  <a:pt x="46430" y="58150"/>
                </a:lnTo>
                <a:lnTo>
                  <a:pt x="46480" y="58230"/>
                </a:lnTo>
                <a:lnTo>
                  <a:pt x="46330" y="58320"/>
                </a:lnTo>
                <a:lnTo>
                  <a:pt x="46310" y="58420"/>
                </a:lnTo>
                <a:lnTo>
                  <a:pt x="46370" y="58530"/>
                </a:lnTo>
                <a:lnTo>
                  <a:pt x="46480" y="58640"/>
                </a:lnTo>
                <a:lnTo>
                  <a:pt x="46740" y="58820"/>
                </a:lnTo>
                <a:lnTo>
                  <a:pt x="46880" y="58890"/>
                </a:lnTo>
                <a:lnTo>
                  <a:pt x="47000" y="58920"/>
                </a:lnTo>
                <a:lnTo>
                  <a:pt x="47080" y="58900"/>
                </a:lnTo>
                <a:lnTo>
                  <a:pt x="47230" y="58810"/>
                </a:lnTo>
                <a:lnTo>
                  <a:pt x="47310" y="58780"/>
                </a:lnTo>
                <a:lnTo>
                  <a:pt x="47380" y="58780"/>
                </a:lnTo>
                <a:lnTo>
                  <a:pt x="47440" y="58810"/>
                </a:lnTo>
                <a:lnTo>
                  <a:pt x="47500" y="58840"/>
                </a:lnTo>
                <a:lnTo>
                  <a:pt x="47620" y="58890"/>
                </a:lnTo>
                <a:lnTo>
                  <a:pt x="47740" y="58910"/>
                </a:lnTo>
                <a:lnTo>
                  <a:pt x="47820" y="58920"/>
                </a:lnTo>
                <a:lnTo>
                  <a:pt x="47880" y="58930"/>
                </a:lnTo>
                <a:lnTo>
                  <a:pt x="47910" y="58980"/>
                </a:lnTo>
                <a:lnTo>
                  <a:pt x="47940" y="59030"/>
                </a:lnTo>
                <a:lnTo>
                  <a:pt x="47990" y="59070"/>
                </a:lnTo>
                <a:lnTo>
                  <a:pt x="48140" y="59080"/>
                </a:lnTo>
                <a:lnTo>
                  <a:pt x="48260" y="58980"/>
                </a:lnTo>
                <a:lnTo>
                  <a:pt x="48360" y="58870"/>
                </a:lnTo>
                <a:lnTo>
                  <a:pt x="48470" y="58840"/>
                </a:lnTo>
                <a:lnTo>
                  <a:pt x="48880" y="59060"/>
                </a:lnTo>
                <a:lnTo>
                  <a:pt x="49020" y="59100"/>
                </a:lnTo>
                <a:lnTo>
                  <a:pt x="49180" y="59090"/>
                </a:lnTo>
                <a:lnTo>
                  <a:pt x="49280" y="59020"/>
                </a:lnTo>
                <a:lnTo>
                  <a:pt x="49370" y="58990"/>
                </a:lnTo>
                <a:lnTo>
                  <a:pt x="49480" y="59070"/>
                </a:lnTo>
                <a:lnTo>
                  <a:pt x="49600" y="59140"/>
                </a:lnTo>
                <a:lnTo>
                  <a:pt x="49720" y="59090"/>
                </a:lnTo>
                <a:lnTo>
                  <a:pt x="49830" y="59020"/>
                </a:lnTo>
                <a:lnTo>
                  <a:pt x="49890" y="59010"/>
                </a:lnTo>
                <a:lnTo>
                  <a:pt x="50040" y="59000"/>
                </a:lnTo>
                <a:lnTo>
                  <a:pt x="50080" y="58980"/>
                </a:lnTo>
                <a:lnTo>
                  <a:pt x="50100" y="58960"/>
                </a:lnTo>
                <a:lnTo>
                  <a:pt x="50130" y="58940"/>
                </a:lnTo>
                <a:lnTo>
                  <a:pt x="50170" y="58890"/>
                </a:lnTo>
                <a:lnTo>
                  <a:pt x="50310" y="58750"/>
                </a:lnTo>
                <a:lnTo>
                  <a:pt x="50510" y="58530"/>
                </a:lnTo>
                <a:lnTo>
                  <a:pt x="50560" y="58450"/>
                </a:lnTo>
                <a:lnTo>
                  <a:pt x="50580" y="58420"/>
                </a:lnTo>
                <a:lnTo>
                  <a:pt x="50670" y="58360"/>
                </a:lnTo>
                <a:lnTo>
                  <a:pt x="50700" y="58340"/>
                </a:lnTo>
                <a:lnTo>
                  <a:pt x="50760" y="58330"/>
                </a:lnTo>
                <a:lnTo>
                  <a:pt x="50800" y="58340"/>
                </a:lnTo>
                <a:lnTo>
                  <a:pt x="50840" y="58360"/>
                </a:lnTo>
                <a:lnTo>
                  <a:pt x="50910" y="58400"/>
                </a:lnTo>
                <a:lnTo>
                  <a:pt x="51020" y="58460"/>
                </a:lnTo>
                <a:lnTo>
                  <a:pt x="51080" y="58470"/>
                </a:lnTo>
                <a:lnTo>
                  <a:pt x="51120" y="58460"/>
                </a:lnTo>
                <a:lnTo>
                  <a:pt x="51310" y="58380"/>
                </a:lnTo>
                <a:lnTo>
                  <a:pt x="51600" y="58360"/>
                </a:lnTo>
                <a:lnTo>
                  <a:pt x="51650" y="58350"/>
                </a:lnTo>
                <a:lnTo>
                  <a:pt x="51770" y="58290"/>
                </a:lnTo>
                <a:lnTo>
                  <a:pt x="51880" y="58270"/>
                </a:lnTo>
                <a:lnTo>
                  <a:pt x="51990" y="58270"/>
                </a:lnTo>
                <a:lnTo>
                  <a:pt x="52050" y="58260"/>
                </a:lnTo>
                <a:lnTo>
                  <a:pt x="52080" y="58240"/>
                </a:lnTo>
                <a:lnTo>
                  <a:pt x="52090" y="58200"/>
                </a:lnTo>
                <a:lnTo>
                  <a:pt x="52120" y="58000"/>
                </a:lnTo>
                <a:lnTo>
                  <a:pt x="52120" y="57880"/>
                </a:lnTo>
                <a:lnTo>
                  <a:pt x="52130" y="57840"/>
                </a:lnTo>
                <a:lnTo>
                  <a:pt x="52150" y="57810"/>
                </a:lnTo>
                <a:lnTo>
                  <a:pt x="52170" y="57780"/>
                </a:lnTo>
                <a:lnTo>
                  <a:pt x="52210" y="57730"/>
                </a:lnTo>
                <a:lnTo>
                  <a:pt x="52240" y="57710"/>
                </a:lnTo>
                <a:lnTo>
                  <a:pt x="52320" y="57660"/>
                </a:lnTo>
                <a:lnTo>
                  <a:pt x="52350" y="57630"/>
                </a:lnTo>
                <a:lnTo>
                  <a:pt x="52380" y="57610"/>
                </a:lnTo>
                <a:lnTo>
                  <a:pt x="52420" y="57600"/>
                </a:lnTo>
                <a:lnTo>
                  <a:pt x="52460" y="57600"/>
                </a:lnTo>
                <a:lnTo>
                  <a:pt x="52490" y="57620"/>
                </a:lnTo>
                <a:lnTo>
                  <a:pt x="52500" y="57650"/>
                </a:lnTo>
                <a:lnTo>
                  <a:pt x="52520" y="57680"/>
                </a:lnTo>
                <a:lnTo>
                  <a:pt x="52550" y="57720"/>
                </a:lnTo>
                <a:lnTo>
                  <a:pt x="52600" y="57760"/>
                </a:lnTo>
                <a:lnTo>
                  <a:pt x="52640" y="57770"/>
                </a:lnTo>
                <a:lnTo>
                  <a:pt x="52670" y="57760"/>
                </a:lnTo>
                <a:lnTo>
                  <a:pt x="52690" y="57740"/>
                </a:lnTo>
                <a:lnTo>
                  <a:pt x="52790" y="57620"/>
                </a:lnTo>
                <a:lnTo>
                  <a:pt x="52800" y="57600"/>
                </a:lnTo>
                <a:lnTo>
                  <a:pt x="52830" y="57590"/>
                </a:lnTo>
                <a:lnTo>
                  <a:pt x="52950" y="57550"/>
                </a:lnTo>
                <a:lnTo>
                  <a:pt x="53020" y="57540"/>
                </a:lnTo>
                <a:lnTo>
                  <a:pt x="53070" y="57540"/>
                </a:lnTo>
                <a:lnTo>
                  <a:pt x="53110" y="57550"/>
                </a:lnTo>
                <a:lnTo>
                  <a:pt x="53140" y="57570"/>
                </a:lnTo>
                <a:lnTo>
                  <a:pt x="53210" y="57630"/>
                </a:lnTo>
                <a:lnTo>
                  <a:pt x="53250" y="57640"/>
                </a:lnTo>
                <a:lnTo>
                  <a:pt x="53630" y="57750"/>
                </a:lnTo>
                <a:lnTo>
                  <a:pt x="53700" y="57750"/>
                </a:lnTo>
                <a:lnTo>
                  <a:pt x="53750" y="57740"/>
                </a:lnTo>
                <a:lnTo>
                  <a:pt x="53770" y="57720"/>
                </a:lnTo>
                <a:lnTo>
                  <a:pt x="53790" y="57690"/>
                </a:lnTo>
                <a:lnTo>
                  <a:pt x="53800" y="57660"/>
                </a:lnTo>
                <a:lnTo>
                  <a:pt x="53820" y="57630"/>
                </a:lnTo>
                <a:lnTo>
                  <a:pt x="53850" y="57600"/>
                </a:lnTo>
                <a:lnTo>
                  <a:pt x="53910" y="57570"/>
                </a:lnTo>
                <a:lnTo>
                  <a:pt x="53950" y="57580"/>
                </a:lnTo>
                <a:lnTo>
                  <a:pt x="53990" y="57590"/>
                </a:lnTo>
                <a:lnTo>
                  <a:pt x="54020" y="57610"/>
                </a:lnTo>
                <a:lnTo>
                  <a:pt x="54040" y="57630"/>
                </a:lnTo>
                <a:lnTo>
                  <a:pt x="54070" y="57700"/>
                </a:lnTo>
                <a:lnTo>
                  <a:pt x="54100" y="57740"/>
                </a:lnTo>
                <a:lnTo>
                  <a:pt x="54130" y="57750"/>
                </a:lnTo>
                <a:lnTo>
                  <a:pt x="54160" y="57740"/>
                </a:lnTo>
                <a:lnTo>
                  <a:pt x="54480" y="57550"/>
                </a:lnTo>
                <a:lnTo>
                  <a:pt x="54550" y="57530"/>
                </a:lnTo>
                <a:lnTo>
                  <a:pt x="54740" y="57490"/>
                </a:lnTo>
                <a:lnTo>
                  <a:pt x="54770" y="57480"/>
                </a:lnTo>
                <a:lnTo>
                  <a:pt x="54800" y="57460"/>
                </a:lnTo>
                <a:lnTo>
                  <a:pt x="54890" y="57370"/>
                </a:lnTo>
                <a:lnTo>
                  <a:pt x="54920" y="57340"/>
                </a:lnTo>
                <a:lnTo>
                  <a:pt x="54960" y="57320"/>
                </a:lnTo>
                <a:lnTo>
                  <a:pt x="55020" y="57310"/>
                </a:lnTo>
                <a:lnTo>
                  <a:pt x="55060" y="57320"/>
                </a:lnTo>
                <a:lnTo>
                  <a:pt x="55080" y="57340"/>
                </a:lnTo>
                <a:lnTo>
                  <a:pt x="55090" y="57370"/>
                </a:lnTo>
                <a:lnTo>
                  <a:pt x="55080" y="57400"/>
                </a:lnTo>
                <a:lnTo>
                  <a:pt x="55070" y="57430"/>
                </a:lnTo>
                <a:lnTo>
                  <a:pt x="55020" y="57480"/>
                </a:lnTo>
                <a:lnTo>
                  <a:pt x="55010" y="57510"/>
                </a:lnTo>
                <a:lnTo>
                  <a:pt x="55000" y="57540"/>
                </a:lnTo>
                <a:lnTo>
                  <a:pt x="55010" y="57570"/>
                </a:lnTo>
                <a:lnTo>
                  <a:pt x="55030" y="57590"/>
                </a:lnTo>
                <a:lnTo>
                  <a:pt x="55060" y="57610"/>
                </a:lnTo>
                <a:lnTo>
                  <a:pt x="55100" y="57620"/>
                </a:lnTo>
                <a:lnTo>
                  <a:pt x="55250" y="57650"/>
                </a:lnTo>
                <a:lnTo>
                  <a:pt x="55280" y="57670"/>
                </a:lnTo>
                <a:lnTo>
                  <a:pt x="55310" y="57680"/>
                </a:lnTo>
                <a:lnTo>
                  <a:pt x="55340" y="57710"/>
                </a:lnTo>
                <a:lnTo>
                  <a:pt x="55350" y="57730"/>
                </a:lnTo>
                <a:lnTo>
                  <a:pt x="55370" y="5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oli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710" y="51570"/>
                </a:moveTo>
                <a:lnTo>
                  <a:pt x="33850" y="51600"/>
                </a:lnTo>
                <a:lnTo>
                  <a:pt x="34120" y="51700"/>
                </a:lnTo>
                <a:lnTo>
                  <a:pt x="34330" y="51720"/>
                </a:lnTo>
                <a:lnTo>
                  <a:pt x="34470" y="51760"/>
                </a:lnTo>
                <a:lnTo>
                  <a:pt x="34520" y="51760"/>
                </a:lnTo>
                <a:lnTo>
                  <a:pt x="34580" y="51740"/>
                </a:lnTo>
                <a:lnTo>
                  <a:pt x="34720" y="51700"/>
                </a:lnTo>
                <a:lnTo>
                  <a:pt x="34790" y="51690"/>
                </a:lnTo>
                <a:lnTo>
                  <a:pt x="34860" y="51690"/>
                </a:lnTo>
                <a:lnTo>
                  <a:pt x="34920" y="51690"/>
                </a:lnTo>
                <a:lnTo>
                  <a:pt x="34980" y="51710"/>
                </a:lnTo>
                <a:lnTo>
                  <a:pt x="35030" y="51720"/>
                </a:lnTo>
                <a:lnTo>
                  <a:pt x="35070" y="51740"/>
                </a:lnTo>
                <a:lnTo>
                  <a:pt x="35110" y="51780"/>
                </a:lnTo>
                <a:lnTo>
                  <a:pt x="35190" y="51880"/>
                </a:lnTo>
                <a:lnTo>
                  <a:pt x="35450" y="52250"/>
                </a:lnTo>
                <a:lnTo>
                  <a:pt x="35500" y="52300"/>
                </a:lnTo>
                <a:lnTo>
                  <a:pt x="35560" y="52330"/>
                </a:lnTo>
                <a:lnTo>
                  <a:pt x="35700" y="52370"/>
                </a:lnTo>
                <a:lnTo>
                  <a:pt x="35790" y="52370"/>
                </a:lnTo>
                <a:lnTo>
                  <a:pt x="35960" y="52350"/>
                </a:lnTo>
                <a:lnTo>
                  <a:pt x="36100" y="52380"/>
                </a:lnTo>
                <a:lnTo>
                  <a:pt x="36180" y="52390"/>
                </a:lnTo>
                <a:lnTo>
                  <a:pt x="36290" y="52380"/>
                </a:lnTo>
                <a:lnTo>
                  <a:pt x="36400" y="52440"/>
                </a:lnTo>
                <a:lnTo>
                  <a:pt x="36450" y="52440"/>
                </a:lnTo>
                <a:lnTo>
                  <a:pt x="36570" y="52410"/>
                </a:lnTo>
                <a:lnTo>
                  <a:pt x="36640" y="52410"/>
                </a:lnTo>
                <a:lnTo>
                  <a:pt x="36820" y="52490"/>
                </a:lnTo>
                <a:lnTo>
                  <a:pt x="36940" y="52560"/>
                </a:lnTo>
                <a:lnTo>
                  <a:pt x="37000" y="52600"/>
                </a:lnTo>
                <a:lnTo>
                  <a:pt x="37140" y="52640"/>
                </a:lnTo>
                <a:lnTo>
                  <a:pt x="37220" y="52650"/>
                </a:lnTo>
                <a:lnTo>
                  <a:pt x="37290" y="52650"/>
                </a:lnTo>
                <a:lnTo>
                  <a:pt x="37500" y="52590"/>
                </a:lnTo>
                <a:lnTo>
                  <a:pt x="37580" y="52550"/>
                </a:lnTo>
                <a:lnTo>
                  <a:pt x="37650" y="52470"/>
                </a:lnTo>
                <a:lnTo>
                  <a:pt x="37700" y="52360"/>
                </a:lnTo>
                <a:lnTo>
                  <a:pt x="37760" y="52290"/>
                </a:lnTo>
                <a:lnTo>
                  <a:pt x="37850" y="52230"/>
                </a:lnTo>
                <a:lnTo>
                  <a:pt x="37920" y="52200"/>
                </a:lnTo>
                <a:lnTo>
                  <a:pt x="37990" y="52190"/>
                </a:lnTo>
                <a:lnTo>
                  <a:pt x="38060" y="52190"/>
                </a:lnTo>
                <a:lnTo>
                  <a:pt x="38180" y="52240"/>
                </a:lnTo>
                <a:lnTo>
                  <a:pt x="38350" y="52290"/>
                </a:lnTo>
                <a:lnTo>
                  <a:pt x="38400" y="52310"/>
                </a:lnTo>
                <a:lnTo>
                  <a:pt x="38460" y="52330"/>
                </a:lnTo>
                <a:lnTo>
                  <a:pt x="38530" y="52320"/>
                </a:lnTo>
                <a:lnTo>
                  <a:pt x="38630" y="52270"/>
                </a:lnTo>
                <a:lnTo>
                  <a:pt x="38770" y="52240"/>
                </a:lnTo>
                <a:lnTo>
                  <a:pt x="38900" y="52240"/>
                </a:lnTo>
                <a:lnTo>
                  <a:pt x="38960" y="52210"/>
                </a:lnTo>
                <a:lnTo>
                  <a:pt x="39010" y="52170"/>
                </a:lnTo>
                <a:lnTo>
                  <a:pt x="39010" y="52090"/>
                </a:lnTo>
                <a:lnTo>
                  <a:pt x="38970" y="52040"/>
                </a:lnTo>
                <a:lnTo>
                  <a:pt x="38930" y="51990"/>
                </a:lnTo>
                <a:lnTo>
                  <a:pt x="38660" y="51800"/>
                </a:lnTo>
                <a:lnTo>
                  <a:pt x="38610" y="51750"/>
                </a:lnTo>
                <a:lnTo>
                  <a:pt x="38570" y="51710"/>
                </a:lnTo>
                <a:lnTo>
                  <a:pt x="38530" y="51630"/>
                </a:lnTo>
                <a:lnTo>
                  <a:pt x="38510" y="51570"/>
                </a:lnTo>
                <a:lnTo>
                  <a:pt x="38500" y="51510"/>
                </a:lnTo>
                <a:lnTo>
                  <a:pt x="38520" y="51430"/>
                </a:lnTo>
                <a:lnTo>
                  <a:pt x="38590" y="51320"/>
                </a:lnTo>
                <a:lnTo>
                  <a:pt x="38630" y="51240"/>
                </a:lnTo>
                <a:lnTo>
                  <a:pt x="38660" y="51140"/>
                </a:lnTo>
                <a:lnTo>
                  <a:pt x="38650" y="51060"/>
                </a:lnTo>
                <a:lnTo>
                  <a:pt x="38630" y="50990"/>
                </a:lnTo>
                <a:lnTo>
                  <a:pt x="38600" y="50920"/>
                </a:lnTo>
                <a:lnTo>
                  <a:pt x="38570" y="50860"/>
                </a:lnTo>
                <a:lnTo>
                  <a:pt x="38510" y="50540"/>
                </a:lnTo>
                <a:lnTo>
                  <a:pt x="38470" y="50420"/>
                </a:lnTo>
                <a:lnTo>
                  <a:pt x="38450" y="50350"/>
                </a:lnTo>
                <a:lnTo>
                  <a:pt x="38430" y="50280"/>
                </a:lnTo>
                <a:lnTo>
                  <a:pt x="38400" y="50230"/>
                </a:lnTo>
                <a:lnTo>
                  <a:pt x="38350" y="50210"/>
                </a:lnTo>
                <a:lnTo>
                  <a:pt x="38300" y="50190"/>
                </a:lnTo>
                <a:lnTo>
                  <a:pt x="38280" y="50170"/>
                </a:lnTo>
                <a:lnTo>
                  <a:pt x="38250" y="50120"/>
                </a:lnTo>
                <a:lnTo>
                  <a:pt x="38240" y="50060"/>
                </a:lnTo>
                <a:lnTo>
                  <a:pt x="38240" y="49980"/>
                </a:lnTo>
                <a:lnTo>
                  <a:pt x="38270" y="49880"/>
                </a:lnTo>
                <a:lnTo>
                  <a:pt x="38340" y="49740"/>
                </a:lnTo>
                <a:lnTo>
                  <a:pt x="38370" y="49640"/>
                </a:lnTo>
                <a:lnTo>
                  <a:pt x="38370" y="49540"/>
                </a:lnTo>
                <a:lnTo>
                  <a:pt x="38330" y="49320"/>
                </a:lnTo>
                <a:lnTo>
                  <a:pt x="38310" y="49270"/>
                </a:lnTo>
                <a:lnTo>
                  <a:pt x="38280" y="49230"/>
                </a:lnTo>
                <a:lnTo>
                  <a:pt x="38250" y="49190"/>
                </a:lnTo>
                <a:lnTo>
                  <a:pt x="38120" y="49070"/>
                </a:lnTo>
                <a:lnTo>
                  <a:pt x="38030" y="48900"/>
                </a:lnTo>
                <a:lnTo>
                  <a:pt x="38030" y="48830"/>
                </a:lnTo>
                <a:lnTo>
                  <a:pt x="38050" y="48750"/>
                </a:lnTo>
                <a:lnTo>
                  <a:pt x="38040" y="48680"/>
                </a:lnTo>
                <a:lnTo>
                  <a:pt x="38010" y="48620"/>
                </a:lnTo>
                <a:lnTo>
                  <a:pt x="37930" y="48520"/>
                </a:lnTo>
                <a:lnTo>
                  <a:pt x="37900" y="48470"/>
                </a:lnTo>
                <a:lnTo>
                  <a:pt x="37880" y="48400"/>
                </a:lnTo>
                <a:lnTo>
                  <a:pt x="37880" y="48270"/>
                </a:lnTo>
                <a:lnTo>
                  <a:pt x="37830" y="48150"/>
                </a:lnTo>
                <a:lnTo>
                  <a:pt x="37700" y="47520"/>
                </a:lnTo>
                <a:lnTo>
                  <a:pt x="37670" y="47450"/>
                </a:lnTo>
                <a:lnTo>
                  <a:pt x="37640" y="47390"/>
                </a:lnTo>
                <a:lnTo>
                  <a:pt x="37500" y="47170"/>
                </a:lnTo>
                <a:lnTo>
                  <a:pt x="37470" y="47110"/>
                </a:lnTo>
                <a:lnTo>
                  <a:pt x="37440" y="47000"/>
                </a:lnTo>
                <a:lnTo>
                  <a:pt x="37420" y="46940"/>
                </a:lnTo>
                <a:lnTo>
                  <a:pt x="37190" y="46610"/>
                </a:lnTo>
                <a:lnTo>
                  <a:pt x="37160" y="46560"/>
                </a:lnTo>
                <a:lnTo>
                  <a:pt x="37130" y="46500"/>
                </a:lnTo>
                <a:lnTo>
                  <a:pt x="37140" y="46440"/>
                </a:lnTo>
                <a:lnTo>
                  <a:pt x="37170" y="46380"/>
                </a:lnTo>
                <a:lnTo>
                  <a:pt x="37270" y="46210"/>
                </a:lnTo>
                <a:lnTo>
                  <a:pt x="37310" y="46160"/>
                </a:lnTo>
                <a:lnTo>
                  <a:pt x="37560" y="45950"/>
                </a:lnTo>
                <a:lnTo>
                  <a:pt x="37720" y="45860"/>
                </a:lnTo>
                <a:lnTo>
                  <a:pt x="37880" y="45810"/>
                </a:lnTo>
                <a:lnTo>
                  <a:pt x="37960" y="45760"/>
                </a:lnTo>
                <a:lnTo>
                  <a:pt x="38020" y="45700"/>
                </a:lnTo>
                <a:lnTo>
                  <a:pt x="38060" y="45650"/>
                </a:lnTo>
                <a:lnTo>
                  <a:pt x="38100" y="45600"/>
                </a:lnTo>
                <a:lnTo>
                  <a:pt x="38190" y="45510"/>
                </a:lnTo>
                <a:lnTo>
                  <a:pt x="38260" y="45420"/>
                </a:lnTo>
                <a:lnTo>
                  <a:pt x="38290" y="45390"/>
                </a:lnTo>
                <a:lnTo>
                  <a:pt x="38380" y="45320"/>
                </a:lnTo>
                <a:lnTo>
                  <a:pt x="38420" y="45280"/>
                </a:lnTo>
                <a:lnTo>
                  <a:pt x="38470" y="45240"/>
                </a:lnTo>
                <a:lnTo>
                  <a:pt x="38520" y="45230"/>
                </a:lnTo>
                <a:lnTo>
                  <a:pt x="38670" y="45340"/>
                </a:lnTo>
                <a:lnTo>
                  <a:pt x="38870" y="45430"/>
                </a:lnTo>
                <a:lnTo>
                  <a:pt x="38930" y="45480"/>
                </a:lnTo>
                <a:lnTo>
                  <a:pt x="38980" y="45540"/>
                </a:lnTo>
                <a:lnTo>
                  <a:pt x="39030" y="45580"/>
                </a:lnTo>
                <a:lnTo>
                  <a:pt x="39090" y="45600"/>
                </a:lnTo>
                <a:lnTo>
                  <a:pt x="39170" y="45580"/>
                </a:lnTo>
                <a:lnTo>
                  <a:pt x="39290" y="45500"/>
                </a:lnTo>
                <a:lnTo>
                  <a:pt x="39530" y="45390"/>
                </a:lnTo>
                <a:lnTo>
                  <a:pt x="39620" y="45390"/>
                </a:lnTo>
                <a:lnTo>
                  <a:pt x="39710" y="45410"/>
                </a:lnTo>
                <a:lnTo>
                  <a:pt x="39870" y="45470"/>
                </a:lnTo>
                <a:lnTo>
                  <a:pt x="39950" y="45520"/>
                </a:lnTo>
                <a:lnTo>
                  <a:pt x="40020" y="45570"/>
                </a:lnTo>
                <a:lnTo>
                  <a:pt x="40120" y="45650"/>
                </a:lnTo>
                <a:lnTo>
                  <a:pt x="40180" y="45690"/>
                </a:lnTo>
                <a:lnTo>
                  <a:pt x="40740" y="45940"/>
                </a:lnTo>
                <a:lnTo>
                  <a:pt x="40820" y="45950"/>
                </a:lnTo>
                <a:lnTo>
                  <a:pt x="40910" y="45910"/>
                </a:lnTo>
                <a:lnTo>
                  <a:pt x="41040" y="45830"/>
                </a:lnTo>
                <a:lnTo>
                  <a:pt x="41090" y="45790"/>
                </a:lnTo>
                <a:lnTo>
                  <a:pt x="41120" y="45740"/>
                </a:lnTo>
                <a:lnTo>
                  <a:pt x="41160" y="45730"/>
                </a:lnTo>
                <a:lnTo>
                  <a:pt x="41230" y="45730"/>
                </a:lnTo>
                <a:lnTo>
                  <a:pt x="41350" y="45790"/>
                </a:lnTo>
                <a:lnTo>
                  <a:pt x="41410" y="45830"/>
                </a:lnTo>
                <a:lnTo>
                  <a:pt x="41440" y="45880"/>
                </a:lnTo>
                <a:lnTo>
                  <a:pt x="41460" y="45940"/>
                </a:lnTo>
                <a:lnTo>
                  <a:pt x="41490" y="46000"/>
                </a:lnTo>
                <a:lnTo>
                  <a:pt x="41530" y="46040"/>
                </a:lnTo>
                <a:lnTo>
                  <a:pt x="41590" y="46050"/>
                </a:lnTo>
                <a:lnTo>
                  <a:pt x="41650" y="46020"/>
                </a:lnTo>
                <a:lnTo>
                  <a:pt x="41710" y="45960"/>
                </a:lnTo>
                <a:lnTo>
                  <a:pt x="41740" y="45930"/>
                </a:lnTo>
                <a:lnTo>
                  <a:pt x="41780" y="45900"/>
                </a:lnTo>
                <a:lnTo>
                  <a:pt x="41900" y="45870"/>
                </a:lnTo>
                <a:lnTo>
                  <a:pt x="42010" y="45910"/>
                </a:lnTo>
                <a:lnTo>
                  <a:pt x="42050" y="45970"/>
                </a:lnTo>
                <a:lnTo>
                  <a:pt x="42230" y="46250"/>
                </a:lnTo>
                <a:lnTo>
                  <a:pt x="42260" y="46320"/>
                </a:lnTo>
                <a:lnTo>
                  <a:pt x="42260" y="46370"/>
                </a:lnTo>
                <a:lnTo>
                  <a:pt x="42190" y="46450"/>
                </a:lnTo>
                <a:lnTo>
                  <a:pt x="42170" y="46470"/>
                </a:lnTo>
                <a:lnTo>
                  <a:pt x="42160" y="46510"/>
                </a:lnTo>
                <a:lnTo>
                  <a:pt x="42150" y="46550"/>
                </a:lnTo>
                <a:lnTo>
                  <a:pt x="42150" y="46760"/>
                </a:lnTo>
                <a:lnTo>
                  <a:pt x="42240" y="47560"/>
                </a:lnTo>
                <a:lnTo>
                  <a:pt x="42200" y="47900"/>
                </a:lnTo>
                <a:lnTo>
                  <a:pt x="42180" y="47950"/>
                </a:lnTo>
                <a:lnTo>
                  <a:pt x="42160" y="47970"/>
                </a:lnTo>
                <a:lnTo>
                  <a:pt x="42140" y="48000"/>
                </a:lnTo>
                <a:lnTo>
                  <a:pt x="42030" y="48070"/>
                </a:lnTo>
                <a:lnTo>
                  <a:pt x="42000" y="48090"/>
                </a:lnTo>
                <a:lnTo>
                  <a:pt x="41980" y="48120"/>
                </a:lnTo>
                <a:lnTo>
                  <a:pt x="41960" y="48140"/>
                </a:lnTo>
                <a:lnTo>
                  <a:pt x="41930" y="48210"/>
                </a:lnTo>
                <a:lnTo>
                  <a:pt x="41910" y="48230"/>
                </a:lnTo>
                <a:lnTo>
                  <a:pt x="41890" y="48250"/>
                </a:lnTo>
                <a:lnTo>
                  <a:pt x="41800" y="48300"/>
                </a:lnTo>
                <a:lnTo>
                  <a:pt x="41780" y="48320"/>
                </a:lnTo>
                <a:lnTo>
                  <a:pt x="41750" y="48350"/>
                </a:lnTo>
                <a:lnTo>
                  <a:pt x="41700" y="48440"/>
                </a:lnTo>
                <a:lnTo>
                  <a:pt x="41690" y="48470"/>
                </a:lnTo>
                <a:lnTo>
                  <a:pt x="41580" y="48590"/>
                </a:lnTo>
                <a:lnTo>
                  <a:pt x="41530" y="48630"/>
                </a:lnTo>
                <a:lnTo>
                  <a:pt x="41470" y="48680"/>
                </a:lnTo>
                <a:lnTo>
                  <a:pt x="41430" y="48740"/>
                </a:lnTo>
                <a:lnTo>
                  <a:pt x="41420" y="48780"/>
                </a:lnTo>
                <a:lnTo>
                  <a:pt x="41430" y="48820"/>
                </a:lnTo>
                <a:lnTo>
                  <a:pt x="41450" y="48890"/>
                </a:lnTo>
                <a:lnTo>
                  <a:pt x="41470" y="48960"/>
                </a:lnTo>
                <a:lnTo>
                  <a:pt x="41500" y="49290"/>
                </a:lnTo>
                <a:lnTo>
                  <a:pt x="41530" y="49430"/>
                </a:lnTo>
                <a:lnTo>
                  <a:pt x="41540" y="49470"/>
                </a:lnTo>
                <a:lnTo>
                  <a:pt x="41580" y="49650"/>
                </a:lnTo>
                <a:lnTo>
                  <a:pt x="41580" y="49710"/>
                </a:lnTo>
                <a:lnTo>
                  <a:pt x="41570" y="49750"/>
                </a:lnTo>
                <a:lnTo>
                  <a:pt x="41560" y="49780"/>
                </a:lnTo>
                <a:lnTo>
                  <a:pt x="41500" y="49880"/>
                </a:lnTo>
                <a:lnTo>
                  <a:pt x="41470" y="49940"/>
                </a:lnTo>
                <a:lnTo>
                  <a:pt x="41440" y="50050"/>
                </a:lnTo>
                <a:lnTo>
                  <a:pt x="41450" y="50110"/>
                </a:lnTo>
                <a:lnTo>
                  <a:pt x="41460" y="50140"/>
                </a:lnTo>
                <a:lnTo>
                  <a:pt x="41500" y="50160"/>
                </a:lnTo>
                <a:lnTo>
                  <a:pt x="41600" y="50190"/>
                </a:lnTo>
                <a:lnTo>
                  <a:pt x="41630" y="50210"/>
                </a:lnTo>
                <a:lnTo>
                  <a:pt x="41650" y="50230"/>
                </a:lnTo>
                <a:lnTo>
                  <a:pt x="41670" y="50250"/>
                </a:lnTo>
                <a:lnTo>
                  <a:pt x="41720" y="50340"/>
                </a:lnTo>
                <a:lnTo>
                  <a:pt x="41830" y="50640"/>
                </a:lnTo>
                <a:lnTo>
                  <a:pt x="41850" y="50670"/>
                </a:lnTo>
                <a:lnTo>
                  <a:pt x="41870" y="50700"/>
                </a:lnTo>
                <a:lnTo>
                  <a:pt x="41900" y="50720"/>
                </a:lnTo>
                <a:lnTo>
                  <a:pt x="42010" y="50790"/>
                </a:lnTo>
                <a:lnTo>
                  <a:pt x="42040" y="50830"/>
                </a:lnTo>
                <a:lnTo>
                  <a:pt x="42070" y="50880"/>
                </a:lnTo>
                <a:lnTo>
                  <a:pt x="42100" y="51000"/>
                </a:lnTo>
                <a:lnTo>
                  <a:pt x="42130" y="51050"/>
                </a:lnTo>
                <a:lnTo>
                  <a:pt x="42160" y="51090"/>
                </a:lnTo>
                <a:lnTo>
                  <a:pt x="42300" y="51140"/>
                </a:lnTo>
                <a:lnTo>
                  <a:pt x="42340" y="51160"/>
                </a:lnTo>
                <a:lnTo>
                  <a:pt x="42370" y="51210"/>
                </a:lnTo>
                <a:lnTo>
                  <a:pt x="42380" y="51250"/>
                </a:lnTo>
                <a:lnTo>
                  <a:pt x="42380" y="51290"/>
                </a:lnTo>
                <a:lnTo>
                  <a:pt x="42350" y="51370"/>
                </a:lnTo>
                <a:lnTo>
                  <a:pt x="42330" y="51420"/>
                </a:lnTo>
                <a:lnTo>
                  <a:pt x="42320" y="51500"/>
                </a:lnTo>
                <a:lnTo>
                  <a:pt x="42330" y="51550"/>
                </a:lnTo>
                <a:lnTo>
                  <a:pt x="42350" y="51590"/>
                </a:lnTo>
                <a:lnTo>
                  <a:pt x="42410" y="51660"/>
                </a:lnTo>
                <a:lnTo>
                  <a:pt x="42490" y="51770"/>
                </a:lnTo>
                <a:lnTo>
                  <a:pt x="42550" y="51890"/>
                </a:lnTo>
                <a:lnTo>
                  <a:pt x="42560" y="51920"/>
                </a:lnTo>
                <a:lnTo>
                  <a:pt x="42610" y="51970"/>
                </a:lnTo>
                <a:lnTo>
                  <a:pt x="42730" y="52070"/>
                </a:lnTo>
                <a:lnTo>
                  <a:pt x="42790" y="52150"/>
                </a:lnTo>
                <a:lnTo>
                  <a:pt x="42840" y="52190"/>
                </a:lnTo>
                <a:lnTo>
                  <a:pt x="42870" y="52210"/>
                </a:lnTo>
                <a:lnTo>
                  <a:pt x="42900" y="52230"/>
                </a:lnTo>
                <a:lnTo>
                  <a:pt x="42930" y="52230"/>
                </a:lnTo>
                <a:lnTo>
                  <a:pt x="42970" y="52230"/>
                </a:lnTo>
                <a:lnTo>
                  <a:pt x="43000" y="52210"/>
                </a:lnTo>
                <a:lnTo>
                  <a:pt x="43080" y="52160"/>
                </a:lnTo>
                <a:lnTo>
                  <a:pt x="43140" y="52130"/>
                </a:lnTo>
                <a:lnTo>
                  <a:pt x="43250" y="52100"/>
                </a:lnTo>
                <a:lnTo>
                  <a:pt x="43280" y="52100"/>
                </a:lnTo>
                <a:lnTo>
                  <a:pt x="43320" y="52100"/>
                </a:lnTo>
                <a:lnTo>
                  <a:pt x="43370" y="52140"/>
                </a:lnTo>
                <a:lnTo>
                  <a:pt x="43380" y="52190"/>
                </a:lnTo>
                <a:lnTo>
                  <a:pt x="43390" y="52260"/>
                </a:lnTo>
                <a:lnTo>
                  <a:pt x="43400" y="52300"/>
                </a:lnTo>
                <a:lnTo>
                  <a:pt x="43460" y="52430"/>
                </a:lnTo>
                <a:lnTo>
                  <a:pt x="43480" y="52540"/>
                </a:lnTo>
                <a:lnTo>
                  <a:pt x="43540" y="52730"/>
                </a:lnTo>
                <a:lnTo>
                  <a:pt x="43560" y="52790"/>
                </a:lnTo>
                <a:lnTo>
                  <a:pt x="43560" y="52850"/>
                </a:lnTo>
                <a:lnTo>
                  <a:pt x="43570" y="53050"/>
                </a:lnTo>
                <a:lnTo>
                  <a:pt x="43550" y="53220"/>
                </a:lnTo>
                <a:lnTo>
                  <a:pt x="43550" y="53410"/>
                </a:lnTo>
                <a:lnTo>
                  <a:pt x="43550" y="53470"/>
                </a:lnTo>
                <a:lnTo>
                  <a:pt x="43530" y="53490"/>
                </a:lnTo>
                <a:lnTo>
                  <a:pt x="43500" y="53510"/>
                </a:lnTo>
                <a:lnTo>
                  <a:pt x="43400" y="53550"/>
                </a:lnTo>
                <a:lnTo>
                  <a:pt x="43390" y="53560"/>
                </a:lnTo>
                <a:lnTo>
                  <a:pt x="43370" y="53570"/>
                </a:lnTo>
                <a:lnTo>
                  <a:pt x="43360" y="53610"/>
                </a:lnTo>
                <a:lnTo>
                  <a:pt x="43380" y="53970"/>
                </a:lnTo>
                <a:lnTo>
                  <a:pt x="43370" y="54010"/>
                </a:lnTo>
                <a:lnTo>
                  <a:pt x="43360" y="54050"/>
                </a:lnTo>
                <a:lnTo>
                  <a:pt x="43340" y="54090"/>
                </a:lnTo>
                <a:lnTo>
                  <a:pt x="43330" y="54140"/>
                </a:lnTo>
                <a:lnTo>
                  <a:pt x="43310" y="54230"/>
                </a:lnTo>
                <a:lnTo>
                  <a:pt x="43320" y="54280"/>
                </a:lnTo>
                <a:lnTo>
                  <a:pt x="43330" y="54330"/>
                </a:lnTo>
                <a:lnTo>
                  <a:pt x="43360" y="54350"/>
                </a:lnTo>
                <a:lnTo>
                  <a:pt x="43380" y="54390"/>
                </a:lnTo>
                <a:lnTo>
                  <a:pt x="43410" y="54450"/>
                </a:lnTo>
                <a:lnTo>
                  <a:pt x="43470" y="54690"/>
                </a:lnTo>
                <a:lnTo>
                  <a:pt x="43600" y="55020"/>
                </a:lnTo>
                <a:lnTo>
                  <a:pt x="43620" y="55090"/>
                </a:lnTo>
                <a:lnTo>
                  <a:pt x="43630" y="55190"/>
                </a:lnTo>
                <a:lnTo>
                  <a:pt x="43640" y="55260"/>
                </a:lnTo>
                <a:lnTo>
                  <a:pt x="43680" y="55400"/>
                </a:lnTo>
                <a:lnTo>
                  <a:pt x="43680" y="55450"/>
                </a:lnTo>
                <a:lnTo>
                  <a:pt x="43660" y="55710"/>
                </a:lnTo>
                <a:lnTo>
                  <a:pt x="43650" y="55750"/>
                </a:lnTo>
                <a:lnTo>
                  <a:pt x="43640" y="55780"/>
                </a:lnTo>
                <a:lnTo>
                  <a:pt x="43600" y="55840"/>
                </a:lnTo>
                <a:lnTo>
                  <a:pt x="43560" y="55890"/>
                </a:lnTo>
                <a:lnTo>
                  <a:pt x="43510" y="55930"/>
                </a:lnTo>
                <a:lnTo>
                  <a:pt x="43460" y="55980"/>
                </a:lnTo>
                <a:lnTo>
                  <a:pt x="43440" y="56040"/>
                </a:lnTo>
                <a:lnTo>
                  <a:pt x="43430" y="56070"/>
                </a:lnTo>
                <a:lnTo>
                  <a:pt x="43410" y="56200"/>
                </a:lnTo>
                <a:lnTo>
                  <a:pt x="43400" y="56230"/>
                </a:lnTo>
                <a:lnTo>
                  <a:pt x="43370" y="56290"/>
                </a:lnTo>
                <a:lnTo>
                  <a:pt x="43220" y="56480"/>
                </a:lnTo>
                <a:lnTo>
                  <a:pt x="43200" y="56540"/>
                </a:lnTo>
                <a:lnTo>
                  <a:pt x="43190" y="56710"/>
                </a:lnTo>
                <a:lnTo>
                  <a:pt x="43180" y="56740"/>
                </a:lnTo>
                <a:lnTo>
                  <a:pt x="43170" y="56780"/>
                </a:lnTo>
                <a:lnTo>
                  <a:pt x="43120" y="56870"/>
                </a:lnTo>
                <a:lnTo>
                  <a:pt x="43110" y="56910"/>
                </a:lnTo>
                <a:lnTo>
                  <a:pt x="43120" y="56960"/>
                </a:lnTo>
                <a:lnTo>
                  <a:pt x="43160" y="57030"/>
                </a:lnTo>
                <a:lnTo>
                  <a:pt x="43190" y="57060"/>
                </a:lnTo>
                <a:lnTo>
                  <a:pt x="43220" y="57090"/>
                </a:lnTo>
                <a:lnTo>
                  <a:pt x="43270" y="57130"/>
                </a:lnTo>
                <a:lnTo>
                  <a:pt x="43370" y="57180"/>
                </a:lnTo>
                <a:lnTo>
                  <a:pt x="43390" y="57200"/>
                </a:lnTo>
                <a:lnTo>
                  <a:pt x="43410" y="57230"/>
                </a:lnTo>
                <a:lnTo>
                  <a:pt x="43420" y="57270"/>
                </a:lnTo>
                <a:lnTo>
                  <a:pt x="43410" y="57320"/>
                </a:lnTo>
                <a:lnTo>
                  <a:pt x="43380" y="57390"/>
                </a:lnTo>
                <a:lnTo>
                  <a:pt x="43380" y="57430"/>
                </a:lnTo>
                <a:lnTo>
                  <a:pt x="43390" y="57530"/>
                </a:lnTo>
                <a:lnTo>
                  <a:pt x="43380" y="57570"/>
                </a:lnTo>
                <a:lnTo>
                  <a:pt x="43370" y="57600"/>
                </a:lnTo>
                <a:lnTo>
                  <a:pt x="43340" y="57620"/>
                </a:lnTo>
                <a:lnTo>
                  <a:pt x="43290" y="57660"/>
                </a:lnTo>
                <a:lnTo>
                  <a:pt x="43260" y="57680"/>
                </a:lnTo>
                <a:lnTo>
                  <a:pt x="43250" y="57710"/>
                </a:lnTo>
                <a:lnTo>
                  <a:pt x="43240" y="57740"/>
                </a:lnTo>
                <a:lnTo>
                  <a:pt x="43230" y="57790"/>
                </a:lnTo>
                <a:lnTo>
                  <a:pt x="43240" y="57910"/>
                </a:lnTo>
                <a:lnTo>
                  <a:pt x="43230" y="57950"/>
                </a:lnTo>
                <a:lnTo>
                  <a:pt x="43220" y="57990"/>
                </a:lnTo>
                <a:lnTo>
                  <a:pt x="43220" y="58030"/>
                </a:lnTo>
                <a:lnTo>
                  <a:pt x="43230" y="58080"/>
                </a:lnTo>
                <a:lnTo>
                  <a:pt x="43270" y="58150"/>
                </a:lnTo>
                <a:lnTo>
                  <a:pt x="43290" y="58200"/>
                </a:lnTo>
                <a:lnTo>
                  <a:pt x="43290" y="58270"/>
                </a:lnTo>
                <a:lnTo>
                  <a:pt x="43290" y="58370"/>
                </a:lnTo>
                <a:lnTo>
                  <a:pt x="43300" y="58420"/>
                </a:lnTo>
                <a:lnTo>
                  <a:pt x="43330" y="58500"/>
                </a:lnTo>
                <a:lnTo>
                  <a:pt x="43380" y="58620"/>
                </a:lnTo>
                <a:lnTo>
                  <a:pt x="43460" y="58970"/>
                </a:lnTo>
                <a:lnTo>
                  <a:pt x="43470" y="59100"/>
                </a:lnTo>
                <a:lnTo>
                  <a:pt x="43470" y="59150"/>
                </a:lnTo>
                <a:lnTo>
                  <a:pt x="43580" y="59610"/>
                </a:lnTo>
                <a:lnTo>
                  <a:pt x="43590" y="59680"/>
                </a:lnTo>
                <a:lnTo>
                  <a:pt x="43590" y="59730"/>
                </a:lnTo>
                <a:lnTo>
                  <a:pt x="43580" y="59770"/>
                </a:lnTo>
                <a:lnTo>
                  <a:pt x="43560" y="59830"/>
                </a:lnTo>
                <a:lnTo>
                  <a:pt x="43540" y="59910"/>
                </a:lnTo>
                <a:lnTo>
                  <a:pt x="43530" y="59950"/>
                </a:lnTo>
                <a:lnTo>
                  <a:pt x="43530" y="59990"/>
                </a:lnTo>
                <a:lnTo>
                  <a:pt x="43590" y="60250"/>
                </a:lnTo>
                <a:lnTo>
                  <a:pt x="43590" y="60290"/>
                </a:lnTo>
                <a:lnTo>
                  <a:pt x="43590" y="60380"/>
                </a:lnTo>
                <a:lnTo>
                  <a:pt x="43580" y="60420"/>
                </a:lnTo>
                <a:lnTo>
                  <a:pt x="43570" y="60450"/>
                </a:lnTo>
                <a:lnTo>
                  <a:pt x="43500" y="60560"/>
                </a:lnTo>
                <a:lnTo>
                  <a:pt x="43500" y="60580"/>
                </a:lnTo>
                <a:lnTo>
                  <a:pt x="43490" y="60610"/>
                </a:lnTo>
                <a:lnTo>
                  <a:pt x="43480" y="60730"/>
                </a:lnTo>
                <a:lnTo>
                  <a:pt x="43460" y="60810"/>
                </a:lnTo>
                <a:lnTo>
                  <a:pt x="43450" y="60850"/>
                </a:lnTo>
                <a:lnTo>
                  <a:pt x="43440" y="60880"/>
                </a:lnTo>
                <a:lnTo>
                  <a:pt x="43430" y="60910"/>
                </a:lnTo>
                <a:lnTo>
                  <a:pt x="43430" y="60970"/>
                </a:lnTo>
                <a:lnTo>
                  <a:pt x="43590" y="61690"/>
                </a:lnTo>
                <a:lnTo>
                  <a:pt x="43620" y="62010"/>
                </a:lnTo>
                <a:lnTo>
                  <a:pt x="43620" y="62050"/>
                </a:lnTo>
                <a:lnTo>
                  <a:pt x="43610" y="62090"/>
                </a:lnTo>
                <a:lnTo>
                  <a:pt x="43590" y="62120"/>
                </a:lnTo>
                <a:lnTo>
                  <a:pt x="43560" y="62140"/>
                </a:lnTo>
                <a:lnTo>
                  <a:pt x="43530" y="62150"/>
                </a:lnTo>
                <a:lnTo>
                  <a:pt x="43410" y="62160"/>
                </a:lnTo>
                <a:lnTo>
                  <a:pt x="43380" y="62180"/>
                </a:lnTo>
                <a:lnTo>
                  <a:pt x="43350" y="62200"/>
                </a:lnTo>
                <a:lnTo>
                  <a:pt x="43340" y="62240"/>
                </a:lnTo>
                <a:lnTo>
                  <a:pt x="43330" y="62280"/>
                </a:lnTo>
                <a:lnTo>
                  <a:pt x="43320" y="62410"/>
                </a:lnTo>
                <a:lnTo>
                  <a:pt x="43310" y="62440"/>
                </a:lnTo>
                <a:lnTo>
                  <a:pt x="43290" y="62480"/>
                </a:lnTo>
                <a:lnTo>
                  <a:pt x="43260" y="62540"/>
                </a:lnTo>
                <a:lnTo>
                  <a:pt x="43250" y="62570"/>
                </a:lnTo>
                <a:lnTo>
                  <a:pt x="43210" y="62770"/>
                </a:lnTo>
                <a:lnTo>
                  <a:pt x="43200" y="62810"/>
                </a:lnTo>
                <a:lnTo>
                  <a:pt x="43210" y="62890"/>
                </a:lnTo>
                <a:lnTo>
                  <a:pt x="43200" y="62970"/>
                </a:lnTo>
                <a:lnTo>
                  <a:pt x="43200" y="63030"/>
                </a:lnTo>
                <a:lnTo>
                  <a:pt x="43220" y="63110"/>
                </a:lnTo>
                <a:lnTo>
                  <a:pt x="43260" y="63270"/>
                </a:lnTo>
                <a:lnTo>
                  <a:pt x="43270" y="63360"/>
                </a:lnTo>
                <a:lnTo>
                  <a:pt x="43270" y="63420"/>
                </a:lnTo>
                <a:lnTo>
                  <a:pt x="43260" y="63500"/>
                </a:lnTo>
                <a:lnTo>
                  <a:pt x="43210" y="64110"/>
                </a:lnTo>
                <a:lnTo>
                  <a:pt x="43200" y="64140"/>
                </a:lnTo>
                <a:lnTo>
                  <a:pt x="43190" y="64180"/>
                </a:lnTo>
                <a:lnTo>
                  <a:pt x="43180" y="64210"/>
                </a:lnTo>
                <a:lnTo>
                  <a:pt x="43090" y="64370"/>
                </a:lnTo>
                <a:lnTo>
                  <a:pt x="43050" y="64420"/>
                </a:lnTo>
                <a:lnTo>
                  <a:pt x="42980" y="64490"/>
                </a:lnTo>
                <a:lnTo>
                  <a:pt x="42960" y="64510"/>
                </a:lnTo>
                <a:lnTo>
                  <a:pt x="42950" y="64550"/>
                </a:lnTo>
                <a:lnTo>
                  <a:pt x="42950" y="64590"/>
                </a:lnTo>
                <a:lnTo>
                  <a:pt x="43070" y="65270"/>
                </a:lnTo>
                <a:lnTo>
                  <a:pt x="43070" y="65350"/>
                </a:lnTo>
                <a:lnTo>
                  <a:pt x="43060" y="65520"/>
                </a:lnTo>
                <a:lnTo>
                  <a:pt x="43050" y="65560"/>
                </a:lnTo>
                <a:lnTo>
                  <a:pt x="43030" y="65590"/>
                </a:lnTo>
                <a:lnTo>
                  <a:pt x="43010" y="65620"/>
                </a:lnTo>
                <a:lnTo>
                  <a:pt x="42990" y="65640"/>
                </a:lnTo>
                <a:lnTo>
                  <a:pt x="42960" y="65660"/>
                </a:lnTo>
                <a:lnTo>
                  <a:pt x="42920" y="65670"/>
                </a:lnTo>
                <a:lnTo>
                  <a:pt x="42800" y="65680"/>
                </a:lnTo>
                <a:lnTo>
                  <a:pt x="42770" y="65690"/>
                </a:lnTo>
                <a:lnTo>
                  <a:pt x="42740" y="65710"/>
                </a:lnTo>
                <a:lnTo>
                  <a:pt x="42710" y="65720"/>
                </a:lnTo>
                <a:lnTo>
                  <a:pt x="42630" y="65740"/>
                </a:lnTo>
                <a:lnTo>
                  <a:pt x="42550" y="65790"/>
                </a:lnTo>
                <a:lnTo>
                  <a:pt x="42490" y="65820"/>
                </a:lnTo>
                <a:lnTo>
                  <a:pt x="42460" y="65840"/>
                </a:lnTo>
                <a:lnTo>
                  <a:pt x="42450" y="65870"/>
                </a:lnTo>
                <a:lnTo>
                  <a:pt x="42420" y="65900"/>
                </a:lnTo>
                <a:lnTo>
                  <a:pt x="42390" y="65910"/>
                </a:lnTo>
                <a:lnTo>
                  <a:pt x="42350" y="65920"/>
                </a:lnTo>
                <a:lnTo>
                  <a:pt x="42320" y="65930"/>
                </a:lnTo>
                <a:lnTo>
                  <a:pt x="42290" y="65950"/>
                </a:lnTo>
                <a:lnTo>
                  <a:pt x="42280" y="65980"/>
                </a:lnTo>
                <a:lnTo>
                  <a:pt x="42260" y="66010"/>
                </a:lnTo>
                <a:lnTo>
                  <a:pt x="42230" y="66080"/>
                </a:lnTo>
                <a:lnTo>
                  <a:pt x="42220" y="66110"/>
                </a:lnTo>
                <a:lnTo>
                  <a:pt x="42190" y="66130"/>
                </a:lnTo>
                <a:lnTo>
                  <a:pt x="42120" y="66150"/>
                </a:lnTo>
                <a:lnTo>
                  <a:pt x="42090" y="66160"/>
                </a:lnTo>
                <a:lnTo>
                  <a:pt x="42070" y="66190"/>
                </a:lnTo>
                <a:lnTo>
                  <a:pt x="42050" y="66220"/>
                </a:lnTo>
                <a:lnTo>
                  <a:pt x="42040" y="66250"/>
                </a:lnTo>
                <a:lnTo>
                  <a:pt x="42050" y="66370"/>
                </a:lnTo>
                <a:lnTo>
                  <a:pt x="42040" y="66410"/>
                </a:lnTo>
                <a:lnTo>
                  <a:pt x="42040" y="66450"/>
                </a:lnTo>
                <a:lnTo>
                  <a:pt x="42020" y="66490"/>
                </a:lnTo>
                <a:lnTo>
                  <a:pt x="42010" y="66520"/>
                </a:lnTo>
                <a:lnTo>
                  <a:pt x="41770" y="66790"/>
                </a:lnTo>
                <a:lnTo>
                  <a:pt x="41750" y="66830"/>
                </a:lnTo>
                <a:lnTo>
                  <a:pt x="41750" y="66860"/>
                </a:lnTo>
                <a:lnTo>
                  <a:pt x="41750" y="66900"/>
                </a:lnTo>
                <a:lnTo>
                  <a:pt x="41790" y="67090"/>
                </a:lnTo>
                <a:lnTo>
                  <a:pt x="41800" y="67170"/>
                </a:lnTo>
                <a:lnTo>
                  <a:pt x="41790" y="67220"/>
                </a:lnTo>
                <a:lnTo>
                  <a:pt x="41760" y="67360"/>
                </a:lnTo>
                <a:lnTo>
                  <a:pt x="41750" y="67400"/>
                </a:lnTo>
                <a:lnTo>
                  <a:pt x="41760" y="67440"/>
                </a:lnTo>
                <a:lnTo>
                  <a:pt x="41860" y="67890"/>
                </a:lnTo>
                <a:lnTo>
                  <a:pt x="41870" y="67930"/>
                </a:lnTo>
                <a:lnTo>
                  <a:pt x="41870" y="67960"/>
                </a:lnTo>
                <a:lnTo>
                  <a:pt x="41860" y="68000"/>
                </a:lnTo>
                <a:lnTo>
                  <a:pt x="41840" y="68030"/>
                </a:lnTo>
                <a:lnTo>
                  <a:pt x="41820" y="68060"/>
                </a:lnTo>
                <a:lnTo>
                  <a:pt x="41700" y="68120"/>
                </a:lnTo>
                <a:lnTo>
                  <a:pt x="41680" y="68140"/>
                </a:lnTo>
                <a:lnTo>
                  <a:pt x="41680" y="68170"/>
                </a:lnTo>
                <a:lnTo>
                  <a:pt x="41680" y="68190"/>
                </a:lnTo>
                <a:lnTo>
                  <a:pt x="41690" y="68260"/>
                </a:lnTo>
                <a:lnTo>
                  <a:pt x="41700" y="68330"/>
                </a:lnTo>
                <a:lnTo>
                  <a:pt x="41690" y="68370"/>
                </a:lnTo>
                <a:lnTo>
                  <a:pt x="41680" y="68400"/>
                </a:lnTo>
                <a:lnTo>
                  <a:pt x="41660" y="68420"/>
                </a:lnTo>
                <a:lnTo>
                  <a:pt x="41630" y="68440"/>
                </a:lnTo>
                <a:lnTo>
                  <a:pt x="41600" y="68450"/>
                </a:lnTo>
                <a:lnTo>
                  <a:pt x="41530" y="68470"/>
                </a:lnTo>
                <a:lnTo>
                  <a:pt x="41450" y="68490"/>
                </a:lnTo>
                <a:lnTo>
                  <a:pt x="41230" y="68490"/>
                </a:lnTo>
                <a:lnTo>
                  <a:pt x="41190" y="68500"/>
                </a:lnTo>
                <a:lnTo>
                  <a:pt x="41160" y="68510"/>
                </a:lnTo>
                <a:lnTo>
                  <a:pt x="41130" y="68530"/>
                </a:lnTo>
                <a:lnTo>
                  <a:pt x="41100" y="68550"/>
                </a:lnTo>
                <a:lnTo>
                  <a:pt x="41080" y="68570"/>
                </a:lnTo>
                <a:lnTo>
                  <a:pt x="41060" y="68600"/>
                </a:lnTo>
                <a:lnTo>
                  <a:pt x="41050" y="68630"/>
                </a:lnTo>
                <a:lnTo>
                  <a:pt x="41040" y="68670"/>
                </a:lnTo>
                <a:lnTo>
                  <a:pt x="40900" y="69530"/>
                </a:lnTo>
                <a:lnTo>
                  <a:pt x="40880" y="69560"/>
                </a:lnTo>
                <a:lnTo>
                  <a:pt x="40860" y="69580"/>
                </a:lnTo>
                <a:lnTo>
                  <a:pt x="40830" y="69600"/>
                </a:lnTo>
                <a:lnTo>
                  <a:pt x="40790" y="69610"/>
                </a:lnTo>
                <a:lnTo>
                  <a:pt x="40720" y="69630"/>
                </a:lnTo>
                <a:lnTo>
                  <a:pt x="40690" y="69640"/>
                </a:lnTo>
                <a:lnTo>
                  <a:pt x="40660" y="69660"/>
                </a:lnTo>
                <a:lnTo>
                  <a:pt x="40640" y="69680"/>
                </a:lnTo>
                <a:lnTo>
                  <a:pt x="40620" y="69710"/>
                </a:lnTo>
                <a:lnTo>
                  <a:pt x="40610" y="69750"/>
                </a:lnTo>
                <a:lnTo>
                  <a:pt x="40590" y="69820"/>
                </a:lnTo>
                <a:lnTo>
                  <a:pt x="40570" y="69860"/>
                </a:lnTo>
                <a:lnTo>
                  <a:pt x="40550" y="69880"/>
                </a:lnTo>
                <a:lnTo>
                  <a:pt x="40520" y="69900"/>
                </a:lnTo>
                <a:lnTo>
                  <a:pt x="40260" y="69960"/>
                </a:lnTo>
                <a:lnTo>
                  <a:pt x="40000" y="69960"/>
                </a:lnTo>
                <a:lnTo>
                  <a:pt x="39920" y="69970"/>
                </a:lnTo>
                <a:lnTo>
                  <a:pt x="39850" y="69990"/>
                </a:lnTo>
                <a:lnTo>
                  <a:pt x="39830" y="70010"/>
                </a:lnTo>
                <a:lnTo>
                  <a:pt x="39780" y="70060"/>
                </a:lnTo>
                <a:lnTo>
                  <a:pt x="39760" y="70080"/>
                </a:lnTo>
                <a:lnTo>
                  <a:pt x="39750" y="70110"/>
                </a:lnTo>
                <a:lnTo>
                  <a:pt x="39770" y="70190"/>
                </a:lnTo>
                <a:lnTo>
                  <a:pt x="39820" y="70280"/>
                </a:lnTo>
                <a:lnTo>
                  <a:pt x="39960" y="70470"/>
                </a:lnTo>
                <a:lnTo>
                  <a:pt x="40050" y="70630"/>
                </a:lnTo>
                <a:lnTo>
                  <a:pt x="40080" y="70730"/>
                </a:lnTo>
                <a:lnTo>
                  <a:pt x="40100" y="70780"/>
                </a:lnTo>
                <a:lnTo>
                  <a:pt x="40120" y="70830"/>
                </a:lnTo>
                <a:lnTo>
                  <a:pt x="40180" y="71130"/>
                </a:lnTo>
                <a:lnTo>
                  <a:pt x="40180" y="71170"/>
                </a:lnTo>
                <a:lnTo>
                  <a:pt x="40170" y="71210"/>
                </a:lnTo>
                <a:lnTo>
                  <a:pt x="40150" y="71270"/>
                </a:lnTo>
                <a:lnTo>
                  <a:pt x="40140" y="71310"/>
                </a:lnTo>
                <a:lnTo>
                  <a:pt x="40130" y="71350"/>
                </a:lnTo>
                <a:lnTo>
                  <a:pt x="40150" y="71400"/>
                </a:lnTo>
                <a:lnTo>
                  <a:pt x="40180" y="71470"/>
                </a:lnTo>
                <a:lnTo>
                  <a:pt x="40250" y="71590"/>
                </a:lnTo>
                <a:lnTo>
                  <a:pt x="40280" y="71660"/>
                </a:lnTo>
                <a:lnTo>
                  <a:pt x="40290" y="71720"/>
                </a:lnTo>
                <a:lnTo>
                  <a:pt x="40270" y="71760"/>
                </a:lnTo>
                <a:lnTo>
                  <a:pt x="40260" y="71790"/>
                </a:lnTo>
                <a:lnTo>
                  <a:pt x="40240" y="71810"/>
                </a:lnTo>
                <a:lnTo>
                  <a:pt x="40140" y="71900"/>
                </a:lnTo>
                <a:lnTo>
                  <a:pt x="40130" y="71940"/>
                </a:lnTo>
                <a:lnTo>
                  <a:pt x="40140" y="72000"/>
                </a:lnTo>
                <a:lnTo>
                  <a:pt x="40170" y="72090"/>
                </a:lnTo>
                <a:lnTo>
                  <a:pt x="40180" y="72150"/>
                </a:lnTo>
                <a:lnTo>
                  <a:pt x="40180" y="72200"/>
                </a:lnTo>
                <a:lnTo>
                  <a:pt x="40160" y="72280"/>
                </a:lnTo>
                <a:lnTo>
                  <a:pt x="40140" y="72300"/>
                </a:lnTo>
                <a:lnTo>
                  <a:pt x="40110" y="72320"/>
                </a:lnTo>
                <a:lnTo>
                  <a:pt x="40030" y="72330"/>
                </a:lnTo>
                <a:lnTo>
                  <a:pt x="39990" y="72330"/>
                </a:lnTo>
                <a:lnTo>
                  <a:pt x="39970" y="72350"/>
                </a:lnTo>
                <a:lnTo>
                  <a:pt x="39950" y="72380"/>
                </a:lnTo>
                <a:lnTo>
                  <a:pt x="39920" y="72500"/>
                </a:lnTo>
                <a:lnTo>
                  <a:pt x="39890" y="72560"/>
                </a:lnTo>
                <a:lnTo>
                  <a:pt x="39880" y="72600"/>
                </a:lnTo>
                <a:lnTo>
                  <a:pt x="39870" y="72690"/>
                </a:lnTo>
                <a:lnTo>
                  <a:pt x="39870" y="72770"/>
                </a:lnTo>
                <a:lnTo>
                  <a:pt x="39870" y="72820"/>
                </a:lnTo>
                <a:lnTo>
                  <a:pt x="39880" y="72870"/>
                </a:lnTo>
                <a:lnTo>
                  <a:pt x="39920" y="72990"/>
                </a:lnTo>
                <a:lnTo>
                  <a:pt x="39920" y="73030"/>
                </a:lnTo>
                <a:lnTo>
                  <a:pt x="39910" y="73060"/>
                </a:lnTo>
                <a:lnTo>
                  <a:pt x="39900" y="73090"/>
                </a:lnTo>
                <a:lnTo>
                  <a:pt x="39870" y="73110"/>
                </a:lnTo>
                <a:lnTo>
                  <a:pt x="39770" y="73150"/>
                </a:lnTo>
                <a:lnTo>
                  <a:pt x="39740" y="73170"/>
                </a:lnTo>
                <a:lnTo>
                  <a:pt x="39720" y="73190"/>
                </a:lnTo>
                <a:lnTo>
                  <a:pt x="39670" y="73330"/>
                </a:lnTo>
                <a:lnTo>
                  <a:pt x="39670" y="73370"/>
                </a:lnTo>
                <a:lnTo>
                  <a:pt x="39680" y="73440"/>
                </a:lnTo>
                <a:lnTo>
                  <a:pt x="39680" y="73480"/>
                </a:lnTo>
                <a:lnTo>
                  <a:pt x="39670" y="73510"/>
                </a:lnTo>
                <a:lnTo>
                  <a:pt x="39650" y="73540"/>
                </a:lnTo>
                <a:lnTo>
                  <a:pt x="39620" y="73560"/>
                </a:lnTo>
                <a:lnTo>
                  <a:pt x="39530" y="73600"/>
                </a:lnTo>
                <a:lnTo>
                  <a:pt x="39380" y="73640"/>
                </a:lnTo>
                <a:lnTo>
                  <a:pt x="39320" y="73670"/>
                </a:lnTo>
                <a:lnTo>
                  <a:pt x="39290" y="73690"/>
                </a:lnTo>
                <a:lnTo>
                  <a:pt x="39270" y="73720"/>
                </a:lnTo>
                <a:lnTo>
                  <a:pt x="39260" y="73760"/>
                </a:lnTo>
                <a:lnTo>
                  <a:pt x="39250" y="73800"/>
                </a:lnTo>
                <a:lnTo>
                  <a:pt x="39240" y="73830"/>
                </a:lnTo>
                <a:lnTo>
                  <a:pt x="39230" y="73870"/>
                </a:lnTo>
                <a:lnTo>
                  <a:pt x="39210" y="73890"/>
                </a:lnTo>
                <a:lnTo>
                  <a:pt x="39180" y="73920"/>
                </a:lnTo>
                <a:lnTo>
                  <a:pt x="39140" y="73970"/>
                </a:lnTo>
                <a:lnTo>
                  <a:pt x="38880" y="74470"/>
                </a:lnTo>
                <a:lnTo>
                  <a:pt x="38830" y="74620"/>
                </a:lnTo>
                <a:lnTo>
                  <a:pt x="38820" y="74700"/>
                </a:lnTo>
                <a:lnTo>
                  <a:pt x="38800" y="74880"/>
                </a:lnTo>
                <a:lnTo>
                  <a:pt x="38780" y="74960"/>
                </a:lnTo>
                <a:lnTo>
                  <a:pt x="38750" y="75020"/>
                </a:lnTo>
                <a:lnTo>
                  <a:pt x="38570" y="75270"/>
                </a:lnTo>
                <a:lnTo>
                  <a:pt x="38560" y="75300"/>
                </a:lnTo>
                <a:lnTo>
                  <a:pt x="38550" y="75340"/>
                </a:lnTo>
                <a:lnTo>
                  <a:pt x="38540" y="75370"/>
                </a:lnTo>
                <a:lnTo>
                  <a:pt x="38540" y="75420"/>
                </a:lnTo>
                <a:lnTo>
                  <a:pt x="38550" y="75460"/>
                </a:lnTo>
                <a:lnTo>
                  <a:pt x="38600" y="75620"/>
                </a:lnTo>
                <a:lnTo>
                  <a:pt x="38610" y="75660"/>
                </a:lnTo>
                <a:lnTo>
                  <a:pt x="38610" y="75700"/>
                </a:lnTo>
                <a:lnTo>
                  <a:pt x="38610" y="75750"/>
                </a:lnTo>
                <a:lnTo>
                  <a:pt x="38600" y="75780"/>
                </a:lnTo>
                <a:lnTo>
                  <a:pt x="38560" y="75880"/>
                </a:lnTo>
                <a:lnTo>
                  <a:pt x="38550" y="75910"/>
                </a:lnTo>
                <a:lnTo>
                  <a:pt x="38550" y="75940"/>
                </a:lnTo>
                <a:lnTo>
                  <a:pt x="38540" y="76030"/>
                </a:lnTo>
                <a:lnTo>
                  <a:pt x="38540" y="76060"/>
                </a:lnTo>
                <a:lnTo>
                  <a:pt x="38530" y="76090"/>
                </a:lnTo>
                <a:lnTo>
                  <a:pt x="38510" y="76130"/>
                </a:lnTo>
                <a:lnTo>
                  <a:pt x="38470" y="76190"/>
                </a:lnTo>
                <a:lnTo>
                  <a:pt x="38450" y="76260"/>
                </a:lnTo>
                <a:lnTo>
                  <a:pt x="38380" y="76520"/>
                </a:lnTo>
                <a:lnTo>
                  <a:pt x="38330" y="76660"/>
                </a:lnTo>
                <a:lnTo>
                  <a:pt x="38320" y="76700"/>
                </a:lnTo>
                <a:lnTo>
                  <a:pt x="38330" y="76750"/>
                </a:lnTo>
                <a:lnTo>
                  <a:pt x="38340" y="76850"/>
                </a:lnTo>
                <a:lnTo>
                  <a:pt x="38350" y="76940"/>
                </a:lnTo>
                <a:lnTo>
                  <a:pt x="38350" y="76990"/>
                </a:lnTo>
                <a:lnTo>
                  <a:pt x="38370" y="77030"/>
                </a:lnTo>
                <a:lnTo>
                  <a:pt x="38390" y="77080"/>
                </a:lnTo>
                <a:lnTo>
                  <a:pt x="38410" y="77110"/>
                </a:lnTo>
                <a:lnTo>
                  <a:pt x="38440" y="77180"/>
                </a:lnTo>
                <a:lnTo>
                  <a:pt x="38450" y="77210"/>
                </a:lnTo>
                <a:lnTo>
                  <a:pt x="38460" y="77340"/>
                </a:lnTo>
                <a:lnTo>
                  <a:pt x="38470" y="77380"/>
                </a:lnTo>
                <a:lnTo>
                  <a:pt x="38490" y="77430"/>
                </a:lnTo>
                <a:lnTo>
                  <a:pt x="38510" y="77460"/>
                </a:lnTo>
                <a:lnTo>
                  <a:pt x="38530" y="77490"/>
                </a:lnTo>
                <a:lnTo>
                  <a:pt x="38540" y="77510"/>
                </a:lnTo>
                <a:lnTo>
                  <a:pt x="38600" y="77570"/>
                </a:lnTo>
                <a:lnTo>
                  <a:pt x="38660" y="77650"/>
                </a:lnTo>
                <a:lnTo>
                  <a:pt x="38850" y="77840"/>
                </a:lnTo>
                <a:lnTo>
                  <a:pt x="38880" y="77860"/>
                </a:lnTo>
                <a:lnTo>
                  <a:pt x="38930" y="77880"/>
                </a:lnTo>
                <a:lnTo>
                  <a:pt x="39030" y="77900"/>
                </a:lnTo>
                <a:lnTo>
                  <a:pt x="39090" y="77900"/>
                </a:lnTo>
                <a:lnTo>
                  <a:pt x="39340" y="77870"/>
                </a:lnTo>
                <a:lnTo>
                  <a:pt x="39380" y="77870"/>
                </a:lnTo>
                <a:lnTo>
                  <a:pt x="39490" y="77890"/>
                </a:lnTo>
                <a:lnTo>
                  <a:pt x="39530" y="77890"/>
                </a:lnTo>
                <a:lnTo>
                  <a:pt x="39640" y="77860"/>
                </a:lnTo>
                <a:lnTo>
                  <a:pt x="39670" y="77870"/>
                </a:lnTo>
                <a:lnTo>
                  <a:pt x="39710" y="77890"/>
                </a:lnTo>
                <a:lnTo>
                  <a:pt x="39720" y="77940"/>
                </a:lnTo>
                <a:lnTo>
                  <a:pt x="39750" y="78020"/>
                </a:lnTo>
                <a:lnTo>
                  <a:pt x="39780" y="78080"/>
                </a:lnTo>
                <a:lnTo>
                  <a:pt x="39800" y="78110"/>
                </a:lnTo>
                <a:lnTo>
                  <a:pt x="39830" y="78170"/>
                </a:lnTo>
                <a:lnTo>
                  <a:pt x="39860" y="78280"/>
                </a:lnTo>
                <a:lnTo>
                  <a:pt x="39870" y="78310"/>
                </a:lnTo>
                <a:lnTo>
                  <a:pt x="39900" y="78340"/>
                </a:lnTo>
                <a:lnTo>
                  <a:pt x="39940" y="78360"/>
                </a:lnTo>
                <a:lnTo>
                  <a:pt x="40010" y="78370"/>
                </a:lnTo>
                <a:lnTo>
                  <a:pt x="40150" y="78360"/>
                </a:lnTo>
                <a:lnTo>
                  <a:pt x="40230" y="78370"/>
                </a:lnTo>
                <a:lnTo>
                  <a:pt x="40340" y="78400"/>
                </a:lnTo>
                <a:lnTo>
                  <a:pt x="40380" y="78400"/>
                </a:lnTo>
                <a:lnTo>
                  <a:pt x="40420" y="78400"/>
                </a:lnTo>
                <a:lnTo>
                  <a:pt x="40460" y="78390"/>
                </a:lnTo>
                <a:lnTo>
                  <a:pt x="40540" y="78320"/>
                </a:lnTo>
                <a:lnTo>
                  <a:pt x="40580" y="78250"/>
                </a:lnTo>
                <a:lnTo>
                  <a:pt x="40670" y="78110"/>
                </a:lnTo>
                <a:lnTo>
                  <a:pt x="40670" y="77540"/>
                </a:lnTo>
                <a:lnTo>
                  <a:pt x="40800" y="76710"/>
                </a:lnTo>
                <a:lnTo>
                  <a:pt x="40900" y="76580"/>
                </a:lnTo>
                <a:lnTo>
                  <a:pt x="42130" y="75870"/>
                </a:lnTo>
                <a:lnTo>
                  <a:pt x="43330" y="75370"/>
                </a:lnTo>
                <a:lnTo>
                  <a:pt x="43630" y="75310"/>
                </a:lnTo>
                <a:lnTo>
                  <a:pt x="43720" y="75300"/>
                </a:lnTo>
                <a:lnTo>
                  <a:pt x="44130" y="75340"/>
                </a:lnTo>
                <a:lnTo>
                  <a:pt x="44400" y="75330"/>
                </a:lnTo>
                <a:lnTo>
                  <a:pt x="44550" y="75380"/>
                </a:lnTo>
                <a:lnTo>
                  <a:pt x="45010" y="75660"/>
                </a:lnTo>
                <a:lnTo>
                  <a:pt x="45150" y="75800"/>
                </a:lnTo>
                <a:lnTo>
                  <a:pt x="45260" y="75780"/>
                </a:lnTo>
                <a:lnTo>
                  <a:pt x="45390" y="75890"/>
                </a:lnTo>
                <a:lnTo>
                  <a:pt x="45850" y="76180"/>
                </a:lnTo>
                <a:lnTo>
                  <a:pt x="45880" y="76220"/>
                </a:lnTo>
                <a:lnTo>
                  <a:pt x="46000" y="76400"/>
                </a:lnTo>
                <a:lnTo>
                  <a:pt x="46360" y="77200"/>
                </a:lnTo>
                <a:lnTo>
                  <a:pt x="46380" y="77270"/>
                </a:lnTo>
                <a:lnTo>
                  <a:pt x="46440" y="77380"/>
                </a:lnTo>
                <a:lnTo>
                  <a:pt x="46460" y="77420"/>
                </a:lnTo>
                <a:lnTo>
                  <a:pt x="46470" y="77500"/>
                </a:lnTo>
                <a:lnTo>
                  <a:pt x="46480" y="77540"/>
                </a:lnTo>
                <a:lnTo>
                  <a:pt x="46490" y="77550"/>
                </a:lnTo>
                <a:lnTo>
                  <a:pt x="46610" y="77730"/>
                </a:lnTo>
                <a:lnTo>
                  <a:pt x="46620" y="77770"/>
                </a:lnTo>
                <a:lnTo>
                  <a:pt x="46630" y="77810"/>
                </a:lnTo>
                <a:lnTo>
                  <a:pt x="46690" y="77920"/>
                </a:lnTo>
                <a:lnTo>
                  <a:pt x="46760" y="78030"/>
                </a:lnTo>
                <a:lnTo>
                  <a:pt x="46860" y="78240"/>
                </a:lnTo>
                <a:lnTo>
                  <a:pt x="46880" y="78290"/>
                </a:lnTo>
                <a:lnTo>
                  <a:pt x="46900" y="78380"/>
                </a:lnTo>
                <a:lnTo>
                  <a:pt x="46930" y="78410"/>
                </a:lnTo>
                <a:lnTo>
                  <a:pt x="46960" y="78450"/>
                </a:lnTo>
                <a:lnTo>
                  <a:pt x="47410" y="78690"/>
                </a:lnTo>
                <a:lnTo>
                  <a:pt x="47470" y="78730"/>
                </a:lnTo>
                <a:lnTo>
                  <a:pt x="47510" y="78790"/>
                </a:lnTo>
                <a:lnTo>
                  <a:pt x="47540" y="78890"/>
                </a:lnTo>
                <a:lnTo>
                  <a:pt x="47580" y="79210"/>
                </a:lnTo>
                <a:lnTo>
                  <a:pt x="47580" y="79270"/>
                </a:lnTo>
                <a:lnTo>
                  <a:pt x="47560" y="79340"/>
                </a:lnTo>
                <a:lnTo>
                  <a:pt x="47490" y="79460"/>
                </a:lnTo>
                <a:lnTo>
                  <a:pt x="47470" y="79520"/>
                </a:lnTo>
                <a:lnTo>
                  <a:pt x="47470" y="79600"/>
                </a:lnTo>
                <a:lnTo>
                  <a:pt x="47490" y="79660"/>
                </a:lnTo>
                <a:lnTo>
                  <a:pt x="47520" y="79730"/>
                </a:lnTo>
                <a:lnTo>
                  <a:pt x="47550" y="79870"/>
                </a:lnTo>
                <a:lnTo>
                  <a:pt x="47550" y="79940"/>
                </a:lnTo>
                <a:lnTo>
                  <a:pt x="47540" y="80010"/>
                </a:lnTo>
                <a:lnTo>
                  <a:pt x="47510" y="80070"/>
                </a:lnTo>
                <a:lnTo>
                  <a:pt x="47490" y="80130"/>
                </a:lnTo>
                <a:lnTo>
                  <a:pt x="47460" y="80260"/>
                </a:lnTo>
                <a:lnTo>
                  <a:pt x="47420" y="80310"/>
                </a:lnTo>
                <a:lnTo>
                  <a:pt x="47370" y="80350"/>
                </a:lnTo>
                <a:lnTo>
                  <a:pt x="47250" y="80420"/>
                </a:lnTo>
                <a:lnTo>
                  <a:pt x="47210" y="80470"/>
                </a:lnTo>
                <a:lnTo>
                  <a:pt x="47190" y="80530"/>
                </a:lnTo>
                <a:lnTo>
                  <a:pt x="47210" y="80600"/>
                </a:lnTo>
                <a:lnTo>
                  <a:pt x="47240" y="80680"/>
                </a:lnTo>
                <a:lnTo>
                  <a:pt x="47260" y="80830"/>
                </a:lnTo>
                <a:lnTo>
                  <a:pt x="47290" y="80900"/>
                </a:lnTo>
                <a:lnTo>
                  <a:pt x="47410" y="81080"/>
                </a:lnTo>
                <a:lnTo>
                  <a:pt x="47500" y="81180"/>
                </a:lnTo>
                <a:lnTo>
                  <a:pt x="47550" y="81260"/>
                </a:lnTo>
                <a:lnTo>
                  <a:pt x="47650" y="81510"/>
                </a:lnTo>
                <a:lnTo>
                  <a:pt x="47700" y="81620"/>
                </a:lnTo>
                <a:lnTo>
                  <a:pt x="47720" y="81710"/>
                </a:lnTo>
                <a:lnTo>
                  <a:pt x="47730" y="81780"/>
                </a:lnTo>
                <a:lnTo>
                  <a:pt x="47730" y="81840"/>
                </a:lnTo>
                <a:lnTo>
                  <a:pt x="47720" y="81900"/>
                </a:lnTo>
                <a:lnTo>
                  <a:pt x="47700" y="81930"/>
                </a:lnTo>
                <a:lnTo>
                  <a:pt x="47670" y="81970"/>
                </a:lnTo>
                <a:lnTo>
                  <a:pt x="47630" y="82010"/>
                </a:lnTo>
                <a:lnTo>
                  <a:pt x="47540" y="82120"/>
                </a:lnTo>
                <a:lnTo>
                  <a:pt x="47510" y="82170"/>
                </a:lnTo>
                <a:lnTo>
                  <a:pt x="47420" y="82380"/>
                </a:lnTo>
                <a:lnTo>
                  <a:pt x="47290" y="82620"/>
                </a:lnTo>
                <a:lnTo>
                  <a:pt x="47180" y="82890"/>
                </a:lnTo>
                <a:lnTo>
                  <a:pt x="47170" y="82960"/>
                </a:lnTo>
                <a:lnTo>
                  <a:pt x="47160" y="83020"/>
                </a:lnTo>
                <a:lnTo>
                  <a:pt x="47190" y="83090"/>
                </a:lnTo>
                <a:lnTo>
                  <a:pt x="47250" y="83180"/>
                </a:lnTo>
                <a:lnTo>
                  <a:pt x="47480" y="83370"/>
                </a:lnTo>
                <a:lnTo>
                  <a:pt x="47620" y="83460"/>
                </a:lnTo>
                <a:lnTo>
                  <a:pt x="47670" y="83500"/>
                </a:lnTo>
                <a:lnTo>
                  <a:pt x="47710" y="83560"/>
                </a:lnTo>
                <a:lnTo>
                  <a:pt x="47770" y="83690"/>
                </a:lnTo>
                <a:lnTo>
                  <a:pt x="47800" y="83750"/>
                </a:lnTo>
                <a:lnTo>
                  <a:pt x="47850" y="83790"/>
                </a:lnTo>
                <a:lnTo>
                  <a:pt x="47910" y="83830"/>
                </a:lnTo>
                <a:lnTo>
                  <a:pt x="47980" y="83860"/>
                </a:lnTo>
                <a:lnTo>
                  <a:pt x="48330" y="83940"/>
                </a:lnTo>
                <a:lnTo>
                  <a:pt x="48800" y="84120"/>
                </a:lnTo>
                <a:lnTo>
                  <a:pt x="49030" y="84270"/>
                </a:lnTo>
                <a:lnTo>
                  <a:pt x="49070" y="84310"/>
                </a:lnTo>
                <a:lnTo>
                  <a:pt x="49100" y="84350"/>
                </a:lnTo>
                <a:lnTo>
                  <a:pt x="49100" y="84380"/>
                </a:lnTo>
                <a:lnTo>
                  <a:pt x="49090" y="84510"/>
                </a:lnTo>
                <a:lnTo>
                  <a:pt x="49100" y="84570"/>
                </a:lnTo>
                <a:lnTo>
                  <a:pt x="49180" y="84680"/>
                </a:lnTo>
                <a:lnTo>
                  <a:pt x="49200" y="84750"/>
                </a:lnTo>
                <a:lnTo>
                  <a:pt x="49240" y="84970"/>
                </a:lnTo>
                <a:lnTo>
                  <a:pt x="49300" y="85030"/>
                </a:lnTo>
                <a:lnTo>
                  <a:pt x="49410" y="85060"/>
                </a:lnTo>
                <a:lnTo>
                  <a:pt x="49760" y="85070"/>
                </a:lnTo>
                <a:lnTo>
                  <a:pt x="49880" y="85110"/>
                </a:lnTo>
                <a:lnTo>
                  <a:pt x="49940" y="85150"/>
                </a:lnTo>
                <a:lnTo>
                  <a:pt x="49990" y="85200"/>
                </a:lnTo>
                <a:lnTo>
                  <a:pt x="50040" y="85250"/>
                </a:lnTo>
                <a:lnTo>
                  <a:pt x="50220" y="85540"/>
                </a:lnTo>
                <a:lnTo>
                  <a:pt x="50250" y="85600"/>
                </a:lnTo>
                <a:lnTo>
                  <a:pt x="50260" y="85670"/>
                </a:lnTo>
                <a:lnTo>
                  <a:pt x="50240" y="85740"/>
                </a:lnTo>
                <a:lnTo>
                  <a:pt x="50190" y="85880"/>
                </a:lnTo>
                <a:lnTo>
                  <a:pt x="50170" y="86020"/>
                </a:lnTo>
                <a:lnTo>
                  <a:pt x="50160" y="86140"/>
                </a:lnTo>
                <a:lnTo>
                  <a:pt x="50170" y="86220"/>
                </a:lnTo>
                <a:lnTo>
                  <a:pt x="50200" y="86280"/>
                </a:lnTo>
                <a:lnTo>
                  <a:pt x="50240" y="86340"/>
                </a:lnTo>
                <a:lnTo>
                  <a:pt x="50310" y="86370"/>
                </a:lnTo>
                <a:lnTo>
                  <a:pt x="50430" y="86370"/>
                </a:lnTo>
                <a:lnTo>
                  <a:pt x="50520" y="86350"/>
                </a:lnTo>
                <a:lnTo>
                  <a:pt x="50700" y="86290"/>
                </a:lnTo>
                <a:lnTo>
                  <a:pt x="50800" y="86240"/>
                </a:lnTo>
                <a:lnTo>
                  <a:pt x="50860" y="86200"/>
                </a:lnTo>
                <a:lnTo>
                  <a:pt x="50900" y="86160"/>
                </a:lnTo>
                <a:lnTo>
                  <a:pt x="50930" y="86100"/>
                </a:lnTo>
                <a:lnTo>
                  <a:pt x="50990" y="85970"/>
                </a:lnTo>
                <a:lnTo>
                  <a:pt x="51020" y="85910"/>
                </a:lnTo>
                <a:lnTo>
                  <a:pt x="51110" y="85800"/>
                </a:lnTo>
                <a:lnTo>
                  <a:pt x="51140" y="85740"/>
                </a:lnTo>
                <a:lnTo>
                  <a:pt x="51160" y="85670"/>
                </a:lnTo>
                <a:lnTo>
                  <a:pt x="51150" y="85600"/>
                </a:lnTo>
                <a:lnTo>
                  <a:pt x="51130" y="85540"/>
                </a:lnTo>
                <a:lnTo>
                  <a:pt x="51030" y="85360"/>
                </a:lnTo>
                <a:lnTo>
                  <a:pt x="50980" y="85220"/>
                </a:lnTo>
                <a:lnTo>
                  <a:pt x="50960" y="85150"/>
                </a:lnTo>
                <a:lnTo>
                  <a:pt x="50940" y="85080"/>
                </a:lnTo>
                <a:lnTo>
                  <a:pt x="50940" y="85000"/>
                </a:lnTo>
                <a:lnTo>
                  <a:pt x="50960" y="84930"/>
                </a:lnTo>
                <a:lnTo>
                  <a:pt x="51010" y="84880"/>
                </a:lnTo>
                <a:lnTo>
                  <a:pt x="51070" y="84860"/>
                </a:lnTo>
                <a:lnTo>
                  <a:pt x="51260" y="84920"/>
                </a:lnTo>
                <a:lnTo>
                  <a:pt x="51340" y="84940"/>
                </a:lnTo>
                <a:lnTo>
                  <a:pt x="51510" y="84890"/>
                </a:lnTo>
                <a:lnTo>
                  <a:pt x="51570" y="84850"/>
                </a:lnTo>
                <a:lnTo>
                  <a:pt x="51610" y="84800"/>
                </a:lnTo>
                <a:lnTo>
                  <a:pt x="51620" y="84750"/>
                </a:lnTo>
                <a:lnTo>
                  <a:pt x="51620" y="84690"/>
                </a:lnTo>
                <a:lnTo>
                  <a:pt x="51580" y="84480"/>
                </a:lnTo>
                <a:lnTo>
                  <a:pt x="51580" y="84310"/>
                </a:lnTo>
                <a:lnTo>
                  <a:pt x="51630" y="84260"/>
                </a:lnTo>
                <a:lnTo>
                  <a:pt x="51720" y="84250"/>
                </a:lnTo>
                <a:lnTo>
                  <a:pt x="52170" y="84380"/>
                </a:lnTo>
                <a:lnTo>
                  <a:pt x="52250" y="84430"/>
                </a:lnTo>
                <a:lnTo>
                  <a:pt x="52420" y="84540"/>
                </a:lnTo>
                <a:lnTo>
                  <a:pt x="53220" y="84990"/>
                </a:lnTo>
                <a:lnTo>
                  <a:pt x="53540" y="85240"/>
                </a:lnTo>
                <a:lnTo>
                  <a:pt x="53550" y="85250"/>
                </a:lnTo>
                <a:lnTo>
                  <a:pt x="53190" y="86250"/>
                </a:lnTo>
                <a:lnTo>
                  <a:pt x="53140" y="86290"/>
                </a:lnTo>
                <a:lnTo>
                  <a:pt x="53060" y="86270"/>
                </a:lnTo>
                <a:lnTo>
                  <a:pt x="52930" y="86200"/>
                </a:lnTo>
                <a:lnTo>
                  <a:pt x="52900" y="86240"/>
                </a:lnTo>
                <a:lnTo>
                  <a:pt x="52990" y="86620"/>
                </a:lnTo>
                <a:lnTo>
                  <a:pt x="52820" y="87740"/>
                </a:lnTo>
                <a:lnTo>
                  <a:pt x="52290" y="89080"/>
                </a:lnTo>
                <a:lnTo>
                  <a:pt x="52140" y="89330"/>
                </a:lnTo>
                <a:lnTo>
                  <a:pt x="52120" y="89430"/>
                </a:lnTo>
                <a:lnTo>
                  <a:pt x="52120" y="89650"/>
                </a:lnTo>
                <a:lnTo>
                  <a:pt x="52080" y="89760"/>
                </a:lnTo>
                <a:lnTo>
                  <a:pt x="51760" y="90000"/>
                </a:lnTo>
                <a:lnTo>
                  <a:pt x="51670" y="90220"/>
                </a:lnTo>
                <a:lnTo>
                  <a:pt x="51720" y="90660"/>
                </a:lnTo>
                <a:lnTo>
                  <a:pt x="51650" y="90840"/>
                </a:lnTo>
                <a:lnTo>
                  <a:pt x="51590" y="90760"/>
                </a:lnTo>
                <a:lnTo>
                  <a:pt x="51540" y="90670"/>
                </a:lnTo>
                <a:lnTo>
                  <a:pt x="51520" y="90570"/>
                </a:lnTo>
                <a:lnTo>
                  <a:pt x="51520" y="90460"/>
                </a:lnTo>
                <a:lnTo>
                  <a:pt x="51470" y="90550"/>
                </a:lnTo>
                <a:lnTo>
                  <a:pt x="51460" y="90650"/>
                </a:lnTo>
                <a:lnTo>
                  <a:pt x="51480" y="90760"/>
                </a:lnTo>
                <a:lnTo>
                  <a:pt x="51480" y="90880"/>
                </a:lnTo>
                <a:lnTo>
                  <a:pt x="51450" y="91020"/>
                </a:lnTo>
                <a:lnTo>
                  <a:pt x="51410" y="91070"/>
                </a:lnTo>
                <a:lnTo>
                  <a:pt x="51220" y="91150"/>
                </a:lnTo>
                <a:lnTo>
                  <a:pt x="51120" y="91210"/>
                </a:lnTo>
                <a:lnTo>
                  <a:pt x="50940" y="91380"/>
                </a:lnTo>
                <a:lnTo>
                  <a:pt x="50640" y="91750"/>
                </a:lnTo>
                <a:lnTo>
                  <a:pt x="50570" y="91790"/>
                </a:lnTo>
                <a:lnTo>
                  <a:pt x="50550" y="91760"/>
                </a:lnTo>
                <a:lnTo>
                  <a:pt x="50490" y="91600"/>
                </a:lnTo>
                <a:lnTo>
                  <a:pt x="50420" y="91590"/>
                </a:lnTo>
                <a:lnTo>
                  <a:pt x="50400" y="91600"/>
                </a:lnTo>
                <a:lnTo>
                  <a:pt x="50390" y="91620"/>
                </a:lnTo>
                <a:lnTo>
                  <a:pt x="50020" y="91880"/>
                </a:lnTo>
                <a:lnTo>
                  <a:pt x="49890" y="92010"/>
                </a:lnTo>
                <a:lnTo>
                  <a:pt x="49820" y="92060"/>
                </a:lnTo>
                <a:lnTo>
                  <a:pt x="49640" y="92130"/>
                </a:lnTo>
                <a:lnTo>
                  <a:pt x="49560" y="92180"/>
                </a:lnTo>
                <a:lnTo>
                  <a:pt x="49480" y="92300"/>
                </a:lnTo>
                <a:lnTo>
                  <a:pt x="49410" y="92360"/>
                </a:lnTo>
                <a:lnTo>
                  <a:pt x="49360" y="92360"/>
                </a:lnTo>
                <a:lnTo>
                  <a:pt x="49300" y="92330"/>
                </a:lnTo>
                <a:lnTo>
                  <a:pt x="49230" y="92330"/>
                </a:lnTo>
                <a:lnTo>
                  <a:pt x="49170" y="92410"/>
                </a:lnTo>
                <a:lnTo>
                  <a:pt x="49110" y="92450"/>
                </a:lnTo>
                <a:lnTo>
                  <a:pt x="48680" y="92570"/>
                </a:lnTo>
                <a:lnTo>
                  <a:pt x="48580" y="92570"/>
                </a:lnTo>
                <a:lnTo>
                  <a:pt x="48370" y="92500"/>
                </a:lnTo>
                <a:lnTo>
                  <a:pt x="47730" y="92420"/>
                </a:lnTo>
                <a:lnTo>
                  <a:pt x="47000" y="92440"/>
                </a:lnTo>
                <a:lnTo>
                  <a:pt x="46070" y="92670"/>
                </a:lnTo>
                <a:lnTo>
                  <a:pt x="44820" y="93220"/>
                </a:lnTo>
                <a:lnTo>
                  <a:pt x="44030" y="93640"/>
                </a:lnTo>
                <a:lnTo>
                  <a:pt x="43150" y="94130"/>
                </a:lnTo>
                <a:lnTo>
                  <a:pt x="42520" y="94730"/>
                </a:lnTo>
                <a:lnTo>
                  <a:pt x="42400" y="94820"/>
                </a:lnTo>
                <a:lnTo>
                  <a:pt x="42270" y="94870"/>
                </a:lnTo>
                <a:lnTo>
                  <a:pt x="42130" y="94880"/>
                </a:lnTo>
                <a:lnTo>
                  <a:pt x="41820" y="95190"/>
                </a:lnTo>
                <a:lnTo>
                  <a:pt x="41380" y="95280"/>
                </a:lnTo>
                <a:lnTo>
                  <a:pt x="39590" y="95360"/>
                </a:lnTo>
                <a:lnTo>
                  <a:pt x="39500" y="95380"/>
                </a:lnTo>
                <a:lnTo>
                  <a:pt x="39410" y="95430"/>
                </a:lnTo>
                <a:lnTo>
                  <a:pt x="39310" y="95450"/>
                </a:lnTo>
                <a:lnTo>
                  <a:pt x="39200" y="95430"/>
                </a:lnTo>
                <a:lnTo>
                  <a:pt x="39140" y="95350"/>
                </a:lnTo>
                <a:lnTo>
                  <a:pt x="39080" y="95090"/>
                </a:lnTo>
                <a:lnTo>
                  <a:pt x="39030" y="94970"/>
                </a:lnTo>
                <a:lnTo>
                  <a:pt x="38840" y="94830"/>
                </a:lnTo>
                <a:lnTo>
                  <a:pt x="38170" y="94570"/>
                </a:lnTo>
                <a:lnTo>
                  <a:pt x="37980" y="94430"/>
                </a:lnTo>
                <a:lnTo>
                  <a:pt x="37900" y="94340"/>
                </a:lnTo>
                <a:lnTo>
                  <a:pt x="37820" y="94130"/>
                </a:lnTo>
                <a:lnTo>
                  <a:pt x="37710" y="94030"/>
                </a:lnTo>
                <a:lnTo>
                  <a:pt x="37250" y="93680"/>
                </a:lnTo>
                <a:lnTo>
                  <a:pt x="36830" y="93480"/>
                </a:lnTo>
                <a:lnTo>
                  <a:pt x="36580" y="93400"/>
                </a:lnTo>
                <a:lnTo>
                  <a:pt x="35910" y="93300"/>
                </a:lnTo>
                <a:lnTo>
                  <a:pt x="35250" y="93270"/>
                </a:lnTo>
                <a:lnTo>
                  <a:pt x="34330" y="93080"/>
                </a:lnTo>
                <a:lnTo>
                  <a:pt x="34210" y="93010"/>
                </a:lnTo>
                <a:lnTo>
                  <a:pt x="34120" y="92740"/>
                </a:lnTo>
                <a:lnTo>
                  <a:pt x="33910" y="92510"/>
                </a:lnTo>
                <a:lnTo>
                  <a:pt x="33870" y="92360"/>
                </a:lnTo>
                <a:lnTo>
                  <a:pt x="33990" y="92410"/>
                </a:lnTo>
                <a:lnTo>
                  <a:pt x="34100" y="92510"/>
                </a:lnTo>
                <a:lnTo>
                  <a:pt x="34290" y="92740"/>
                </a:lnTo>
                <a:lnTo>
                  <a:pt x="34420" y="92830"/>
                </a:lnTo>
                <a:lnTo>
                  <a:pt x="34520" y="92830"/>
                </a:lnTo>
                <a:lnTo>
                  <a:pt x="34580" y="92750"/>
                </a:lnTo>
                <a:lnTo>
                  <a:pt x="34550" y="92600"/>
                </a:lnTo>
                <a:lnTo>
                  <a:pt x="34450" y="92620"/>
                </a:lnTo>
                <a:lnTo>
                  <a:pt x="34360" y="92570"/>
                </a:lnTo>
                <a:lnTo>
                  <a:pt x="34200" y="92410"/>
                </a:lnTo>
                <a:lnTo>
                  <a:pt x="34100" y="92340"/>
                </a:lnTo>
                <a:lnTo>
                  <a:pt x="34000" y="92290"/>
                </a:lnTo>
                <a:lnTo>
                  <a:pt x="33900" y="92270"/>
                </a:lnTo>
                <a:lnTo>
                  <a:pt x="33780" y="92270"/>
                </a:lnTo>
                <a:lnTo>
                  <a:pt x="33560" y="92180"/>
                </a:lnTo>
                <a:lnTo>
                  <a:pt x="33180" y="91760"/>
                </a:lnTo>
                <a:lnTo>
                  <a:pt x="32960" y="91640"/>
                </a:lnTo>
                <a:lnTo>
                  <a:pt x="32760" y="91650"/>
                </a:lnTo>
                <a:lnTo>
                  <a:pt x="32690" y="91630"/>
                </a:lnTo>
                <a:lnTo>
                  <a:pt x="32180" y="91290"/>
                </a:lnTo>
                <a:lnTo>
                  <a:pt x="32110" y="91140"/>
                </a:lnTo>
                <a:lnTo>
                  <a:pt x="32070" y="90590"/>
                </a:lnTo>
                <a:lnTo>
                  <a:pt x="32010" y="90360"/>
                </a:lnTo>
                <a:lnTo>
                  <a:pt x="31550" y="89730"/>
                </a:lnTo>
                <a:lnTo>
                  <a:pt x="31490" y="89510"/>
                </a:lnTo>
                <a:lnTo>
                  <a:pt x="31550" y="88890"/>
                </a:lnTo>
                <a:lnTo>
                  <a:pt x="31490" y="88660"/>
                </a:lnTo>
                <a:lnTo>
                  <a:pt x="31430" y="88540"/>
                </a:lnTo>
                <a:lnTo>
                  <a:pt x="31160" y="88240"/>
                </a:lnTo>
                <a:lnTo>
                  <a:pt x="31130" y="88220"/>
                </a:lnTo>
                <a:lnTo>
                  <a:pt x="31090" y="88190"/>
                </a:lnTo>
                <a:lnTo>
                  <a:pt x="31060" y="88130"/>
                </a:lnTo>
                <a:lnTo>
                  <a:pt x="31040" y="88070"/>
                </a:lnTo>
                <a:lnTo>
                  <a:pt x="31020" y="87930"/>
                </a:lnTo>
                <a:lnTo>
                  <a:pt x="31000" y="87870"/>
                </a:lnTo>
                <a:lnTo>
                  <a:pt x="30790" y="87690"/>
                </a:lnTo>
                <a:lnTo>
                  <a:pt x="30350" y="87390"/>
                </a:lnTo>
                <a:lnTo>
                  <a:pt x="30160" y="87190"/>
                </a:lnTo>
                <a:lnTo>
                  <a:pt x="29950" y="86690"/>
                </a:lnTo>
                <a:lnTo>
                  <a:pt x="29840" y="85660"/>
                </a:lnTo>
                <a:lnTo>
                  <a:pt x="29930" y="84480"/>
                </a:lnTo>
                <a:lnTo>
                  <a:pt x="29820" y="83810"/>
                </a:lnTo>
                <a:lnTo>
                  <a:pt x="29830" y="83750"/>
                </a:lnTo>
                <a:lnTo>
                  <a:pt x="29880" y="83620"/>
                </a:lnTo>
                <a:lnTo>
                  <a:pt x="29900" y="83550"/>
                </a:lnTo>
                <a:lnTo>
                  <a:pt x="29890" y="83470"/>
                </a:lnTo>
                <a:lnTo>
                  <a:pt x="29820" y="83270"/>
                </a:lnTo>
                <a:lnTo>
                  <a:pt x="29760" y="83000"/>
                </a:lnTo>
                <a:lnTo>
                  <a:pt x="29720" y="82870"/>
                </a:lnTo>
                <a:lnTo>
                  <a:pt x="29640" y="82750"/>
                </a:lnTo>
                <a:lnTo>
                  <a:pt x="29730" y="82610"/>
                </a:lnTo>
                <a:lnTo>
                  <a:pt x="29720" y="82120"/>
                </a:lnTo>
                <a:lnTo>
                  <a:pt x="29750" y="81910"/>
                </a:lnTo>
                <a:lnTo>
                  <a:pt x="29890" y="81770"/>
                </a:lnTo>
                <a:lnTo>
                  <a:pt x="30310" y="81580"/>
                </a:lnTo>
                <a:lnTo>
                  <a:pt x="30420" y="81430"/>
                </a:lnTo>
                <a:lnTo>
                  <a:pt x="30410" y="81320"/>
                </a:lnTo>
                <a:lnTo>
                  <a:pt x="30320" y="81140"/>
                </a:lnTo>
                <a:lnTo>
                  <a:pt x="30340" y="81020"/>
                </a:lnTo>
                <a:lnTo>
                  <a:pt x="30430" y="80920"/>
                </a:lnTo>
                <a:lnTo>
                  <a:pt x="30460" y="80880"/>
                </a:lnTo>
                <a:lnTo>
                  <a:pt x="30500" y="80760"/>
                </a:lnTo>
                <a:lnTo>
                  <a:pt x="30500" y="80700"/>
                </a:lnTo>
                <a:lnTo>
                  <a:pt x="30480" y="80640"/>
                </a:lnTo>
                <a:lnTo>
                  <a:pt x="30410" y="80540"/>
                </a:lnTo>
                <a:lnTo>
                  <a:pt x="30250" y="80400"/>
                </a:lnTo>
                <a:lnTo>
                  <a:pt x="30130" y="80240"/>
                </a:lnTo>
                <a:lnTo>
                  <a:pt x="29860" y="79980"/>
                </a:lnTo>
                <a:lnTo>
                  <a:pt x="29820" y="79950"/>
                </a:lnTo>
                <a:lnTo>
                  <a:pt x="29780" y="79950"/>
                </a:lnTo>
                <a:lnTo>
                  <a:pt x="29730" y="79940"/>
                </a:lnTo>
                <a:lnTo>
                  <a:pt x="29680" y="79890"/>
                </a:lnTo>
                <a:lnTo>
                  <a:pt x="29670" y="79850"/>
                </a:lnTo>
                <a:lnTo>
                  <a:pt x="29640" y="79700"/>
                </a:lnTo>
                <a:lnTo>
                  <a:pt x="29580" y="79460"/>
                </a:lnTo>
                <a:lnTo>
                  <a:pt x="29550" y="78850"/>
                </a:lnTo>
                <a:lnTo>
                  <a:pt x="29470" y="78340"/>
                </a:lnTo>
                <a:lnTo>
                  <a:pt x="29380" y="78050"/>
                </a:lnTo>
                <a:lnTo>
                  <a:pt x="29210" y="77860"/>
                </a:lnTo>
                <a:lnTo>
                  <a:pt x="28780" y="77540"/>
                </a:lnTo>
                <a:lnTo>
                  <a:pt x="28710" y="77440"/>
                </a:lnTo>
                <a:lnTo>
                  <a:pt x="28610" y="77230"/>
                </a:lnTo>
                <a:lnTo>
                  <a:pt x="28520" y="77140"/>
                </a:lnTo>
                <a:lnTo>
                  <a:pt x="28410" y="77060"/>
                </a:lnTo>
                <a:lnTo>
                  <a:pt x="28190" y="76820"/>
                </a:lnTo>
                <a:lnTo>
                  <a:pt x="28060" y="76610"/>
                </a:lnTo>
                <a:lnTo>
                  <a:pt x="27990" y="76460"/>
                </a:lnTo>
                <a:lnTo>
                  <a:pt x="27960" y="76370"/>
                </a:lnTo>
                <a:lnTo>
                  <a:pt x="27930" y="76090"/>
                </a:lnTo>
                <a:lnTo>
                  <a:pt x="27850" y="75900"/>
                </a:lnTo>
                <a:lnTo>
                  <a:pt x="27810" y="75550"/>
                </a:lnTo>
                <a:lnTo>
                  <a:pt x="27740" y="75360"/>
                </a:lnTo>
                <a:lnTo>
                  <a:pt x="27700" y="75110"/>
                </a:lnTo>
                <a:lnTo>
                  <a:pt x="27670" y="75060"/>
                </a:lnTo>
                <a:lnTo>
                  <a:pt x="27590" y="74940"/>
                </a:lnTo>
                <a:lnTo>
                  <a:pt x="27550" y="74880"/>
                </a:lnTo>
                <a:lnTo>
                  <a:pt x="27510" y="74720"/>
                </a:lnTo>
                <a:lnTo>
                  <a:pt x="27510" y="74560"/>
                </a:lnTo>
                <a:lnTo>
                  <a:pt x="27530" y="74250"/>
                </a:lnTo>
                <a:lnTo>
                  <a:pt x="27470" y="73620"/>
                </a:lnTo>
                <a:lnTo>
                  <a:pt x="27380" y="73290"/>
                </a:lnTo>
                <a:lnTo>
                  <a:pt x="27230" y="72980"/>
                </a:lnTo>
                <a:lnTo>
                  <a:pt x="27230" y="72920"/>
                </a:lnTo>
                <a:lnTo>
                  <a:pt x="27230" y="72850"/>
                </a:lnTo>
                <a:lnTo>
                  <a:pt x="27230" y="72780"/>
                </a:lnTo>
                <a:lnTo>
                  <a:pt x="27190" y="72620"/>
                </a:lnTo>
                <a:lnTo>
                  <a:pt x="27120" y="72460"/>
                </a:lnTo>
                <a:lnTo>
                  <a:pt x="27130" y="72320"/>
                </a:lnTo>
                <a:lnTo>
                  <a:pt x="27270" y="72210"/>
                </a:lnTo>
                <a:lnTo>
                  <a:pt x="27440" y="72190"/>
                </a:lnTo>
                <a:lnTo>
                  <a:pt x="27570" y="72320"/>
                </a:lnTo>
                <a:lnTo>
                  <a:pt x="27610" y="72210"/>
                </a:lnTo>
                <a:lnTo>
                  <a:pt x="27600" y="72100"/>
                </a:lnTo>
                <a:lnTo>
                  <a:pt x="27580" y="71980"/>
                </a:lnTo>
                <a:lnTo>
                  <a:pt x="27570" y="71860"/>
                </a:lnTo>
                <a:lnTo>
                  <a:pt x="27360" y="71850"/>
                </a:lnTo>
                <a:lnTo>
                  <a:pt x="27270" y="71580"/>
                </a:lnTo>
                <a:lnTo>
                  <a:pt x="27270" y="70970"/>
                </a:lnTo>
                <a:lnTo>
                  <a:pt x="27280" y="70890"/>
                </a:lnTo>
                <a:lnTo>
                  <a:pt x="27340" y="70760"/>
                </a:lnTo>
                <a:lnTo>
                  <a:pt x="27360" y="70690"/>
                </a:lnTo>
                <a:lnTo>
                  <a:pt x="27360" y="70530"/>
                </a:lnTo>
                <a:lnTo>
                  <a:pt x="27370" y="70460"/>
                </a:lnTo>
                <a:lnTo>
                  <a:pt x="27390" y="70430"/>
                </a:lnTo>
                <a:lnTo>
                  <a:pt x="27420" y="70400"/>
                </a:lnTo>
                <a:lnTo>
                  <a:pt x="27440" y="70370"/>
                </a:lnTo>
                <a:lnTo>
                  <a:pt x="27460" y="70360"/>
                </a:lnTo>
                <a:lnTo>
                  <a:pt x="27480" y="70350"/>
                </a:lnTo>
                <a:lnTo>
                  <a:pt x="27510" y="70340"/>
                </a:lnTo>
                <a:lnTo>
                  <a:pt x="27530" y="70320"/>
                </a:lnTo>
                <a:lnTo>
                  <a:pt x="27480" y="70130"/>
                </a:lnTo>
                <a:lnTo>
                  <a:pt x="27490" y="70040"/>
                </a:lnTo>
                <a:lnTo>
                  <a:pt x="27520" y="69960"/>
                </a:lnTo>
                <a:lnTo>
                  <a:pt x="27560" y="69880"/>
                </a:lnTo>
                <a:lnTo>
                  <a:pt x="27620" y="69810"/>
                </a:lnTo>
                <a:lnTo>
                  <a:pt x="27690" y="69910"/>
                </a:lnTo>
                <a:lnTo>
                  <a:pt x="27700" y="70020"/>
                </a:lnTo>
                <a:lnTo>
                  <a:pt x="27660" y="70270"/>
                </a:lnTo>
                <a:lnTo>
                  <a:pt x="27790" y="70090"/>
                </a:lnTo>
                <a:lnTo>
                  <a:pt x="27810" y="69770"/>
                </a:lnTo>
                <a:lnTo>
                  <a:pt x="27800" y="69430"/>
                </a:lnTo>
                <a:lnTo>
                  <a:pt x="27830" y="69160"/>
                </a:lnTo>
                <a:lnTo>
                  <a:pt x="27900" y="69040"/>
                </a:lnTo>
                <a:lnTo>
                  <a:pt x="28320" y="68530"/>
                </a:lnTo>
                <a:lnTo>
                  <a:pt x="28430" y="68440"/>
                </a:lnTo>
                <a:lnTo>
                  <a:pt x="28550" y="68430"/>
                </a:lnTo>
                <a:lnTo>
                  <a:pt x="28690" y="68510"/>
                </a:lnTo>
                <a:lnTo>
                  <a:pt x="28690" y="66710"/>
                </a:lnTo>
                <a:lnTo>
                  <a:pt x="28740" y="66540"/>
                </a:lnTo>
                <a:lnTo>
                  <a:pt x="28870" y="66230"/>
                </a:lnTo>
                <a:lnTo>
                  <a:pt x="28910" y="66060"/>
                </a:lnTo>
                <a:lnTo>
                  <a:pt x="28960" y="66180"/>
                </a:lnTo>
                <a:lnTo>
                  <a:pt x="29010" y="66180"/>
                </a:lnTo>
                <a:lnTo>
                  <a:pt x="29130" y="66060"/>
                </a:lnTo>
                <a:lnTo>
                  <a:pt x="29300" y="65970"/>
                </a:lnTo>
                <a:lnTo>
                  <a:pt x="29380" y="65850"/>
                </a:lnTo>
                <a:lnTo>
                  <a:pt x="29410" y="65830"/>
                </a:lnTo>
                <a:lnTo>
                  <a:pt x="29760" y="65830"/>
                </a:lnTo>
                <a:lnTo>
                  <a:pt x="29990" y="65770"/>
                </a:lnTo>
                <a:lnTo>
                  <a:pt x="30110" y="65800"/>
                </a:lnTo>
                <a:lnTo>
                  <a:pt x="30220" y="65850"/>
                </a:lnTo>
                <a:lnTo>
                  <a:pt x="30340" y="65870"/>
                </a:lnTo>
                <a:lnTo>
                  <a:pt x="30490" y="65810"/>
                </a:lnTo>
                <a:lnTo>
                  <a:pt x="30670" y="65670"/>
                </a:lnTo>
                <a:lnTo>
                  <a:pt x="30830" y="65490"/>
                </a:lnTo>
                <a:lnTo>
                  <a:pt x="30890" y="65320"/>
                </a:lnTo>
                <a:lnTo>
                  <a:pt x="30920" y="65120"/>
                </a:lnTo>
                <a:lnTo>
                  <a:pt x="31150" y="64490"/>
                </a:lnTo>
                <a:lnTo>
                  <a:pt x="31380" y="63190"/>
                </a:lnTo>
                <a:lnTo>
                  <a:pt x="31780" y="62410"/>
                </a:lnTo>
                <a:lnTo>
                  <a:pt x="31910" y="62280"/>
                </a:lnTo>
                <a:lnTo>
                  <a:pt x="32120" y="62230"/>
                </a:lnTo>
                <a:lnTo>
                  <a:pt x="32230" y="62130"/>
                </a:lnTo>
                <a:lnTo>
                  <a:pt x="32570" y="61490"/>
                </a:lnTo>
                <a:lnTo>
                  <a:pt x="32650" y="61220"/>
                </a:lnTo>
                <a:lnTo>
                  <a:pt x="32710" y="60900"/>
                </a:lnTo>
                <a:lnTo>
                  <a:pt x="32790" y="60600"/>
                </a:lnTo>
                <a:lnTo>
                  <a:pt x="32960" y="60390"/>
                </a:lnTo>
                <a:lnTo>
                  <a:pt x="32960" y="60450"/>
                </a:lnTo>
                <a:lnTo>
                  <a:pt x="32970" y="60490"/>
                </a:lnTo>
                <a:lnTo>
                  <a:pt x="33000" y="60570"/>
                </a:lnTo>
                <a:lnTo>
                  <a:pt x="33150" y="60200"/>
                </a:lnTo>
                <a:lnTo>
                  <a:pt x="33240" y="60090"/>
                </a:lnTo>
                <a:lnTo>
                  <a:pt x="33520" y="59870"/>
                </a:lnTo>
                <a:lnTo>
                  <a:pt x="33600" y="59780"/>
                </a:lnTo>
                <a:lnTo>
                  <a:pt x="33580" y="59570"/>
                </a:lnTo>
                <a:lnTo>
                  <a:pt x="33650" y="59320"/>
                </a:lnTo>
                <a:lnTo>
                  <a:pt x="34100" y="58400"/>
                </a:lnTo>
                <a:lnTo>
                  <a:pt x="34240" y="58190"/>
                </a:lnTo>
                <a:lnTo>
                  <a:pt x="34610" y="57820"/>
                </a:lnTo>
                <a:lnTo>
                  <a:pt x="34760" y="57630"/>
                </a:lnTo>
                <a:lnTo>
                  <a:pt x="34880" y="57420"/>
                </a:lnTo>
                <a:lnTo>
                  <a:pt x="34980" y="57170"/>
                </a:lnTo>
                <a:lnTo>
                  <a:pt x="35010" y="56970"/>
                </a:lnTo>
                <a:lnTo>
                  <a:pt x="35020" y="56680"/>
                </a:lnTo>
                <a:lnTo>
                  <a:pt x="34970" y="56460"/>
                </a:lnTo>
                <a:lnTo>
                  <a:pt x="34850" y="56440"/>
                </a:lnTo>
                <a:lnTo>
                  <a:pt x="34800" y="56260"/>
                </a:lnTo>
                <a:lnTo>
                  <a:pt x="34770" y="56210"/>
                </a:lnTo>
                <a:lnTo>
                  <a:pt x="34720" y="56180"/>
                </a:lnTo>
                <a:lnTo>
                  <a:pt x="34630" y="56180"/>
                </a:lnTo>
                <a:lnTo>
                  <a:pt x="34590" y="56160"/>
                </a:lnTo>
                <a:lnTo>
                  <a:pt x="34510" y="56090"/>
                </a:lnTo>
                <a:lnTo>
                  <a:pt x="34420" y="55990"/>
                </a:lnTo>
                <a:lnTo>
                  <a:pt x="34360" y="55870"/>
                </a:lnTo>
                <a:lnTo>
                  <a:pt x="34330" y="55750"/>
                </a:lnTo>
                <a:lnTo>
                  <a:pt x="34360" y="55660"/>
                </a:lnTo>
                <a:lnTo>
                  <a:pt x="34480" y="55430"/>
                </a:lnTo>
                <a:lnTo>
                  <a:pt x="34530" y="55360"/>
                </a:lnTo>
                <a:lnTo>
                  <a:pt x="34580" y="55270"/>
                </a:lnTo>
                <a:lnTo>
                  <a:pt x="34600" y="55160"/>
                </a:lnTo>
                <a:lnTo>
                  <a:pt x="34590" y="54930"/>
                </a:lnTo>
                <a:lnTo>
                  <a:pt x="34580" y="54860"/>
                </a:lnTo>
                <a:lnTo>
                  <a:pt x="34550" y="54800"/>
                </a:lnTo>
                <a:lnTo>
                  <a:pt x="34540" y="54740"/>
                </a:lnTo>
                <a:lnTo>
                  <a:pt x="34550" y="54660"/>
                </a:lnTo>
                <a:lnTo>
                  <a:pt x="34580" y="54630"/>
                </a:lnTo>
                <a:lnTo>
                  <a:pt x="34690" y="54560"/>
                </a:lnTo>
                <a:lnTo>
                  <a:pt x="34720" y="54520"/>
                </a:lnTo>
                <a:lnTo>
                  <a:pt x="34760" y="54390"/>
                </a:lnTo>
                <a:lnTo>
                  <a:pt x="34770" y="54290"/>
                </a:lnTo>
                <a:lnTo>
                  <a:pt x="34820" y="54220"/>
                </a:lnTo>
                <a:lnTo>
                  <a:pt x="34960" y="54200"/>
                </a:lnTo>
                <a:lnTo>
                  <a:pt x="35040" y="54080"/>
                </a:lnTo>
                <a:lnTo>
                  <a:pt x="35020" y="53820"/>
                </a:lnTo>
                <a:lnTo>
                  <a:pt x="34890" y="53380"/>
                </a:lnTo>
                <a:lnTo>
                  <a:pt x="34800" y="53160"/>
                </a:lnTo>
                <a:lnTo>
                  <a:pt x="34680" y="52970"/>
                </a:lnTo>
                <a:lnTo>
                  <a:pt x="34380" y="52680"/>
                </a:lnTo>
                <a:lnTo>
                  <a:pt x="34330" y="52600"/>
                </a:lnTo>
                <a:lnTo>
                  <a:pt x="34280" y="52380"/>
                </a:lnTo>
                <a:lnTo>
                  <a:pt x="34170" y="52160"/>
                </a:lnTo>
                <a:lnTo>
                  <a:pt x="33710" y="5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ntananariv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00" y="45870"/>
                </a:moveTo>
                <a:lnTo>
                  <a:pt x="41960" y="45800"/>
                </a:lnTo>
                <a:lnTo>
                  <a:pt x="41980" y="45760"/>
                </a:lnTo>
                <a:lnTo>
                  <a:pt x="42000" y="45710"/>
                </a:lnTo>
                <a:lnTo>
                  <a:pt x="42030" y="45650"/>
                </a:lnTo>
                <a:lnTo>
                  <a:pt x="42070" y="45600"/>
                </a:lnTo>
                <a:lnTo>
                  <a:pt x="42160" y="45510"/>
                </a:lnTo>
                <a:lnTo>
                  <a:pt x="42210" y="45470"/>
                </a:lnTo>
                <a:lnTo>
                  <a:pt x="42270" y="45460"/>
                </a:lnTo>
                <a:lnTo>
                  <a:pt x="42370" y="45490"/>
                </a:lnTo>
                <a:lnTo>
                  <a:pt x="42440" y="45510"/>
                </a:lnTo>
                <a:lnTo>
                  <a:pt x="42500" y="45550"/>
                </a:lnTo>
                <a:lnTo>
                  <a:pt x="42550" y="45590"/>
                </a:lnTo>
                <a:lnTo>
                  <a:pt x="42590" y="45620"/>
                </a:lnTo>
                <a:lnTo>
                  <a:pt x="42640" y="45620"/>
                </a:lnTo>
                <a:lnTo>
                  <a:pt x="42690" y="45600"/>
                </a:lnTo>
                <a:lnTo>
                  <a:pt x="42750" y="45580"/>
                </a:lnTo>
                <a:lnTo>
                  <a:pt x="42830" y="45600"/>
                </a:lnTo>
                <a:lnTo>
                  <a:pt x="43070" y="45680"/>
                </a:lnTo>
                <a:lnTo>
                  <a:pt x="43130" y="45680"/>
                </a:lnTo>
                <a:lnTo>
                  <a:pt x="43370" y="45500"/>
                </a:lnTo>
                <a:lnTo>
                  <a:pt x="43400" y="45450"/>
                </a:lnTo>
                <a:lnTo>
                  <a:pt x="43420" y="45380"/>
                </a:lnTo>
                <a:lnTo>
                  <a:pt x="43390" y="45170"/>
                </a:lnTo>
                <a:lnTo>
                  <a:pt x="43400" y="45100"/>
                </a:lnTo>
                <a:lnTo>
                  <a:pt x="43420" y="45010"/>
                </a:lnTo>
                <a:lnTo>
                  <a:pt x="43460" y="44950"/>
                </a:lnTo>
                <a:lnTo>
                  <a:pt x="43620" y="44760"/>
                </a:lnTo>
                <a:lnTo>
                  <a:pt x="43670" y="44700"/>
                </a:lnTo>
                <a:lnTo>
                  <a:pt x="43700" y="44640"/>
                </a:lnTo>
                <a:lnTo>
                  <a:pt x="43720" y="44580"/>
                </a:lnTo>
                <a:lnTo>
                  <a:pt x="43740" y="44440"/>
                </a:lnTo>
                <a:lnTo>
                  <a:pt x="43820" y="44120"/>
                </a:lnTo>
                <a:lnTo>
                  <a:pt x="43870" y="44010"/>
                </a:lnTo>
                <a:lnTo>
                  <a:pt x="43910" y="43960"/>
                </a:lnTo>
                <a:lnTo>
                  <a:pt x="44090" y="43770"/>
                </a:lnTo>
                <a:lnTo>
                  <a:pt x="44110" y="43720"/>
                </a:lnTo>
                <a:lnTo>
                  <a:pt x="44130" y="43590"/>
                </a:lnTo>
                <a:lnTo>
                  <a:pt x="44140" y="43530"/>
                </a:lnTo>
                <a:lnTo>
                  <a:pt x="44240" y="43290"/>
                </a:lnTo>
                <a:lnTo>
                  <a:pt x="44260" y="43230"/>
                </a:lnTo>
                <a:lnTo>
                  <a:pt x="44250" y="43170"/>
                </a:lnTo>
                <a:lnTo>
                  <a:pt x="44240" y="43050"/>
                </a:lnTo>
                <a:lnTo>
                  <a:pt x="44250" y="42980"/>
                </a:lnTo>
                <a:lnTo>
                  <a:pt x="44260" y="42920"/>
                </a:lnTo>
                <a:lnTo>
                  <a:pt x="44290" y="42840"/>
                </a:lnTo>
                <a:lnTo>
                  <a:pt x="44330" y="42780"/>
                </a:lnTo>
                <a:lnTo>
                  <a:pt x="44380" y="42720"/>
                </a:lnTo>
                <a:lnTo>
                  <a:pt x="44460" y="42730"/>
                </a:lnTo>
                <a:lnTo>
                  <a:pt x="44510" y="42760"/>
                </a:lnTo>
                <a:lnTo>
                  <a:pt x="44580" y="42830"/>
                </a:lnTo>
                <a:lnTo>
                  <a:pt x="44620" y="42870"/>
                </a:lnTo>
                <a:lnTo>
                  <a:pt x="44690" y="42890"/>
                </a:lnTo>
                <a:lnTo>
                  <a:pt x="44940" y="42950"/>
                </a:lnTo>
                <a:lnTo>
                  <a:pt x="45020" y="42980"/>
                </a:lnTo>
                <a:lnTo>
                  <a:pt x="45090" y="43020"/>
                </a:lnTo>
                <a:lnTo>
                  <a:pt x="45160" y="43040"/>
                </a:lnTo>
                <a:lnTo>
                  <a:pt x="45240" y="43050"/>
                </a:lnTo>
                <a:lnTo>
                  <a:pt x="45340" y="43020"/>
                </a:lnTo>
                <a:lnTo>
                  <a:pt x="45470" y="42960"/>
                </a:lnTo>
                <a:lnTo>
                  <a:pt x="45520" y="42960"/>
                </a:lnTo>
                <a:lnTo>
                  <a:pt x="45550" y="43020"/>
                </a:lnTo>
                <a:lnTo>
                  <a:pt x="45560" y="43140"/>
                </a:lnTo>
                <a:lnTo>
                  <a:pt x="45600" y="43190"/>
                </a:lnTo>
                <a:lnTo>
                  <a:pt x="45680" y="43190"/>
                </a:lnTo>
                <a:lnTo>
                  <a:pt x="45810" y="43150"/>
                </a:lnTo>
                <a:lnTo>
                  <a:pt x="45870" y="43110"/>
                </a:lnTo>
                <a:lnTo>
                  <a:pt x="45940" y="43080"/>
                </a:lnTo>
                <a:lnTo>
                  <a:pt x="46020" y="43090"/>
                </a:lnTo>
                <a:lnTo>
                  <a:pt x="46080" y="43090"/>
                </a:lnTo>
                <a:lnTo>
                  <a:pt x="46140" y="43060"/>
                </a:lnTo>
                <a:lnTo>
                  <a:pt x="46340" y="42930"/>
                </a:lnTo>
                <a:lnTo>
                  <a:pt x="46430" y="42910"/>
                </a:lnTo>
                <a:lnTo>
                  <a:pt x="46560" y="42890"/>
                </a:lnTo>
                <a:lnTo>
                  <a:pt x="46730" y="42840"/>
                </a:lnTo>
                <a:lnTo>
                  <a:pt x="46790" y="42820"/>
                </a:lnTo>
                <a:lnTo>
                  <a:pt x="46840" y="42770"/>
                </a:lnTo>
                <a:lnTo>
                  <a:pt x="46860" y="42720"/>
                </a:lnTo>
                <a:lnTo>
                  <a:pt x="46920" y="42670"/>
                </a:lnTo>
                <a:lnTo>
                  <a:pt x="47020" y="42640"/>
                </a:lnTo>
                <a:lnTo>
                  <a:pt x="47190" y="42620"/>
                </a:lnTo>
                <a:lnTo>
                  <a:pt x="47300" y="42600"/>
                </a:lnTo>
                <a:lnTo>
                  <a:pt x="47380" y="42570"/>
                </a:lnTo>
                <a:lnTo>
                  <a:pt x="47430" y="42540"/>
                </a:lnTo>
                <a:lnTo>
                  <a:pt x="47500" y="42520"/>
                </a:lnTo>
                <a:lnTo>
                  <a:pt x="47620" y="42490"/>
                </a:lnTo>
                <a:lnTo>
                  <a:pt x="47680" y="42460"/>
                </a:lnTo>
                <a:lnTo>
                  <a:pt x="47780" y="42380"/>
                </a:lnTo>
                <a:lnTo>
                  <a:pt x="47900" y="42320"/>
                </a:lnTo>
                <a:lnTo>
                  <a:pt x="47990" y="42230"/>
                </a:lnTo>
                <a:lnTo>
                  <a:pt x="48040" y="42210"/>
                </a:lnTo>
                <a:lnTo>
                  <a:pt x="48110" y="42250"/>
                </a:lnTo>
                <a:lnTo>
                  <a:pt x="48190" y="42270"/>
                </a:lnTo>
                <a:lnTo>
                  <a:pt x="48290" y="42280"/>
                </a:lnTo>
                <a:lnTo>
                  <a:pt x="48700" y="42250"/>
                </a:lnTo>
                <a:lnTo>
                  <a:pt x="49080" y="42150"/>
                </a:lnTo>
                <a:lnTo>
                  <a:pt x="49180" y="42140"/>
                </a:lnTo>
                <a:lnTo>
                  <a:pt x="49310" y="42150"/>
                </a:lnTo>
                <a:lnTo>
                  <a:pt x="49540" y="42190"/>
                </a:lnTo>
                <a:lnTo>
                  <a:pt x="49800" y="42210"/>
                </a:lnTo>
                <a:lnTo>
                  <a:pt x="49880" y="42190"/>
                </a:lnTo>
                <a:lnTo>
                  <a:pt x="49980" y="42140"/>
                </a:lnTo>
                <a:lnTo>
                  <a:pt x="50060" y="42140"/>
                </a:lnTo>
                <a:lnTo>
                  <a:pt x="50120" y="42130"/>
                </a:lnTo>
                <a:lnTo>
                  <a:pt x="50170" y="42140"/>
                </a:lnTo>
                <a:lnTo>
                  <a:pt x="50210" y="42200"/>
                </a:lnTo>
                <a:lnTo>
                  <a:pt x="50280" y="42410"/>
                </a:lnTo>
                <a:lnTo>
                  <a:pt x="50290" y="42480"/>
                </a:lnTo>
                <a:lnTo>
                  <a:pt x="50290" y="42550"/>
                </a:lnTo>
                <a:lnTo>
                  <a:pt x="50270" y="42690"/>
                </a:lnTo>
                <a:lnTo>
                  <a:pt x="50290" y="42740"/>
                </a:lnTo>
                <a:lnTo>
                  <a:pt x="50370" y="42780"/>
                </a:lnTo>
                <a:lnTo>
                  <a:pt x="50690" y="42780"/>
                </a:lnTo>
                <a:lnTo>
                  <a:pt x="50870" y="42800"/>
                </a:lnTo>
                <a:lnTo>
                  <a:pt x="51000" y="42850"/>
                </a:lnTo>
                <a:lnTo>
                  <a:pt x="51070" y="42900"/>
                </a:lnTo>
                <a:lnTo>
                  <a:pt x="51140" y="42990"/>
                </a:lnTo>
                <a:lnTo>
                  <a:pt x="51200" y="42970"/>
                </a:lnTo>
                <a:lnTo>
                  <a:pt x="51240" y="42920"/>
                </a:lnTo>
                <a:lnTo>
                  <a:pt x="51310" y="42800"/>
                </a:lnTo>
                <a:lnTo>
                  <a:pt x="51340" y="42750"/>
                </a:lnTo>
                <a:lnTo>
                  <a:pt x="51440" y="42660"/>
                </a:lnTo>
                <a:lnTo>
                  <a:pt x="51500" y="42630"/>
                </a:lnTo>
                <a:lnTo>
                  <a:pt x="51570" y="42610"/>
                </a:lnTo>
                <a:lnTo>
                  <a:pt x="51810" y="42570"/>
                </a:lnTo>
                <a:lnTo>
                  <a:pt x="51870" y="42550"/>
                </a:lnTo>
                <a:lnTo>
                  <a:pt x="52080" y="42390"/>
                </a:lnTo>
                <a:lnTo>
                  <a:pt x="52150" y="42350"/>
                </a:lnTo>
                <a:lnTo>
                  <a:pt x="52250" y="42330"/>
                </a:lnTo>
                <a:lnTo>
                  <a:pt x="52410" y="42310"/>
                </a:lnTo>
                <a:lnTo>
                  <a:pt x="52550" y="42310"/>
                </a:lnTo>
                <a:lnTo>
                  <a:pt x="52720" y="42340"/>
                </a:lnTo>
                <a:lnTo>
                  <a:pt x="52990" y="42430"/>
                </a:lnTo>
                <a:lnTo>
                  <a:pt x="53110" y="42490"/>
                </a:lnTo>
                <a:lnTo>
                  <a:pt x="53170" y="42540"/>
                </a:lnTo>
                <a:lnTo>
                  <a:pt x="53170" y="42600"/>
                </a:lnTo>
                <a:lnTo>
                  <a:pt x="53170" y="42650"/>
                </a:lnTo>
                <a:lnTo>
                  <a:pt x="53180" y="42720"/>
                </a:lnTo>
                <a:lnTo>
                  <a:pt x="53230" y="42850"/>
                </a:lnTo>
                <a:lnTo>
                  <a:pt x="53270" y="42900"/>
                </a:lnTo>
                <a:lnTo>
                  <a:pt x="53320" y="42940"/>
                </a:lnTo>
                <a:lnTo>
                  <a:pt x="53500" y="43040"/>
                </a:lnTo>
                <a:lnTo>
                  <a:pt x="53550" y="43080"/>
                </a:lnTo>
                <a:lnTo>
                  <a:pt x="53590" y="43130"/>
                </a:lnTo>
                <a:lnTo>
                  <a:pt x="53620" y="43190"/>
                </a:lnTo>
                <a:lnTo>
                  <a:pt x="53680" y="43250"/>
                </a:lnTo>
                <a:lnTo>
                  <a:pt x="53780" y="43300"/>
                </a:lnTo>
                <a:lnTo>
                  <a:pt x="53950" y="43350"/>
                </a:lnTo>
                <a:lnTo>
                  <a:pt x="54220" y="43390"/>
                </a:lnTo>
                <a:lnTo>
                  <a:pt x="54430" y="43350"/>
                </a:lnTo>
                <a:lnTo>
                  <a:pt x="54520" y="43380"/>
                </a:lnTo>
                <a:lnTo>
                  <a:pt x="54560" y="43440"/>
                </a:lnTo>
                <a:lnTo>
                  <a:pt x="54640" y="43570"/>
                </a:lnTo>
                <a:lnTo>
                  <a:pt x="54700" y="43620"/>
                </a:lnTo>
                <a:lnTo>
                  <a:pt x="54850" y="43640"/>
                </a:lnTo>
                <a:lnTo>
                  <a:pt x="55100" y="43630"/>
                </a:lnTo>
                <a:lnTo>
                  <a:pt x="56000" y="43460"/>
                </a:lnTo>
                <a:lnTo>
                  <a:pt x="56180" y="43390"/>
                </a:lnTo>
                <a:lnTo>
                  <a:pt x="56530" y="43310"/>
                </a:lnTo>
                <a:lnTo>
                  <a:pt x="56560" y="43450"/>
                </a:lnTo>
                <a:lnTo>
                  <a:pt x="56570" y="43480"/>
                </a:lnTo>
                <a:lnTo>
                  <a:pt x="56590" y="43520"/>
                </a:lnTo>
                <a:lnTo>
                  <a:pt x="56620" y="43540"/>
                </a:lnTo>
                <a:lnTo>
                  <a:pt x="56700" y="43590"/>
                </a:lnTo>
                <a:lnTo>
                  <a:pt x="56730" y="43610"/>
                </a:lnTo>
                <a:lnTo>
                  <a:pt x="56780" y="43650"/>
                </a:lnTo>
                <a:lnTo>
                  <a:pt x="56880" y="43690"/>
                </a:lnTo>
                <a:lnTo>
                  <a:pt x="56910" y="43710"/>
                </a:lnTo>
                <a:lnTo>
                  <a:pt x="56930" y="43730"/>
                </a:lnTo>
                <a:lnTo>
                  <a:pt x="56950" y="43760"/>
                </a:lnTo>
                <a:lnTo>
                  <a:pt x="56960" y="43800"/>
                </a:lnTo>
                <a:lnTo>
                  <a:pt x="56980" y="44090"/>
                </a:lnTo>
                <a:lnTo>
                  <a:pt x="56990" y="44120"/>
                </a:lnTo>
                <a:lnTo>
                  <a:pt x="57040" y="44210"/>
                </a:lnTo>
                <a:lnTo>
                  <a:pt x="57060" y="44280"/>
                </a:lnTo>
                <a:lnTo>
                  <a:pt x="57090" y="44430"/>
                </a:lnTo>
                <a:lnTo>
                  <a:pt x="57120" y="44500"/>
                </a:lnTo>
                <a:lnTo>
                  <a:pt x="57150" y="44560"/>
                </a:lnTo>
                <a:lnTo>
                  <a:pt x="57160" y="44590"/>
                </a:lnTo>
                <a:lnTo>
                  <a:pt x="57160" y="44630"/>
                </a:lnTo>
                <a:lnTo>
                  <a:pt x="57140" y="44690"/>
                </a:lnTo>
                <a:lnTo>
                  <a:pt x="57120" y="44760"/>
                </a:lnTo>
                <a:lnTo>
                  <a:pt x="57110" y="44830"/>
                </a:lnTo>
                <a:lnTo>
                  <a:pt x="57120" y="44960"/>
                </a:lnTo>
                <a:lnTo>
                  <a:pt x="57140" y="45070"/>
                </a:lnTo>
                <a:lnTo>
                  <a:pt x="57140" y="45090"/>
                </a:lnTo>
                <a:lnTo>
                  <a:pt x="57140" y="45110"/>
                </a:lnTo>
                <a:lnTo>
                  <a:pt x="57130" y="45520"/>
                </a:lnTo>
                <a:lnTo>
                  <a:pt x="57140" y="45580"/>
                </a:lnTo>
                <a:lnTo>
                  <a:pt x="57160" y="45620"/>
                </a:lnTo>
                <a:lnTo>
                  <a:pt x="57250" y="45790"/>
                </a:lnTo>
                <a:lnTo>
                  <a:pt x="57260" y="45840"/>
                </a:lnTo>
                <a:lnTo>
                  <a:pt x="57260" y="46020"/>
                </a:lnTo>
                <a:lnTo>
                  <a:pt x="57270" y="46080"/>
                </a:lnTo>
                <a:lnTo>
                  <a:pt x="57280" y="46130"/>
                </a:lnTo>
                <a:lnTo>
                  <a:pt x="57330" y="46220"/>
                </a:lnTo>
                <a:lnTo>
                  <a:pt x="57350" y="46250"/>
                </a:lnTo>
                <a:lnTo>
                  <a:pt x="57350" y="46280"/>
                </a:lnTo>
                <a:lnTo>
                  <a:pt x="57350" y="46330"/>
                </a:lnTo>
                <a:lnTo>
                  <a:pt x="57350" y="46370"/>
                </a:lnTo>
                <a:lnTo>
                  <a:pt x="57320" y="46430"/>
                </a:lnTo>
                <a:lnTo>
                  <a:pt x="57290" y="46470"/>
                </a:lnTo>
                <a:lnTo>
                  <a:pt x="57190" y="46550"/>
                </a:lnTo>
                <a:lnTo>
                  <a:pt x="57150" y="46600"/>
                </a:lnTo>
                <a:lnTo>
                  <a:pt x="57140" y="46620"/>
                </a:lnTo>
                <a:lnTo>
                  <a:pt x="57140" y="46660"/>
                </a:lnTo>
                <a:lnTo>
                  <a:pt x="57130" y="46720"/>
                </a:lnTo>
                <a:lnTo>
                  <a:pt x="57130" y="46960"/>
                </a:lnTo>
                <a:lnTo>
                  <a:pt x="57080" y="47510"/>
                </a:lnTo>
                <a:lnTo>
                  <a:pt x="57090" y="47600"/>
                </a:lnTo>
                <a:lnTo>
                  <a:pt x="57080" y="47680"/>
                </a:lnTo>
                <a:lnTo>
                  <a:pt x="57060" y="47800"/>
                </a:lnTo>
                <a:lnTo>
                  <a:pt x="56850" y="48400"/>
                </a:lnTo>
                <a:lnTo>
                  <a:pt x="56770" y="48840"/>
                </a:lnTo>
                <a:lnTo>
                  <a:pt x="56780" y="49360"/>
                </a:lnTo>
                <a:lnTo>
                  <a:pt x="56800" y="49520"/>
                </a:lnTo>
                <a:lnTo>
                  <a:pt x="56850" y="49700"/>
                </a:lnTo>
                <a:lnTo>
                  <a:pt x="56850" y="49740"/>
                </a:lnTo>
                <a:lnTo>
                  <a:pt x="56840" y="49960"/>
                </a:lnTo>
                <a:lnTo>
                  <a:pt x="56840" y="50110"/>
                </a:lnTo>
                <a:lnTo>
                  <a:pt x="56820" y="50430"/>
                </a:lnTo>
                <a:lnTo>
                  <a:pt x="56810" y="50500"/>
                </a:lnTo>
                <a:lnTo>
                  <a:pt x="56790" y="50560"/>
                </a:lnTo>
                <a:lnTo>
                  <a:pt x="56760" y="50610"/>
                </a:lnTo>
                <a:lnTo>
                  <a:pt x="56730" y="50660"/>
                </a:lnTo>
                <a:lnTo>
                  <a:pt x="56710" y="50700"/>
                </a:lnTo>
                <a:lnTo>
                  <a:pt x="56710" y="50740"/>
                </a:lnTo>
                <a:lnTo>
                  <a:pt x="56710" y="50830"/>
                </a:lnTo>
                <a:lnTo>
                  <a:pt x="56700" y="50890"/>
                </a:lnTo>
                <a:lnTo>
                  <a:pt x="56670" y="50980"/>
                </a:lnTo>
                <a:lnTo>
                  <a:pt x="56560" y="51190"/>
                </a:lnTo>
                <a:lnTo>
                  <a:pt x="56550" y="51240"/>
                </a:lnTo>
                <a:lnTo>
                  <a:pt x="56550" y="51290"/>
                </a:lnTo>
                <a:lnTo>
                  <a:pt x="56560" y="51380"/>
                </a:lnTo>
                <a:lnTo>
                  <a:pt x="56570" y="51430"/>
                </a:lnTo>
                <a:lnTo>
                  <a:pt x="56780" y="51840"/>
                </a:lnTo>
                <a:lnTo>
                  <a:pt x="56790" y="51870"/>
                </a:lnTo>
                <a:lnTo>
                  <a:pt x="56790" y="51920"/>
                </a:lnTo>
                <a:lnTo>
                  <a:pt x="56780" y="52120"/>
                </a:lnTo>
                <a:lnTo>
                  <a:pt x="56790" y="52190"/>
                </a:lnTo>
                <a:lnTo>
                  <a:pt x="56800" y="52240"/>
                </a:lnTo>
                <a:lnTo>
                  <a:pt x="56830" y="52340"/>
                </a:lnTo>
                <a:lnTo>
                  <a:pt x="56830" y="52570"/>
                </a:lnTo>
                <a:lnTo>
                  <a:pt x="56850" y="52700"/>
                </a:lnTo>
                <a:lnTo>
                  <a:pt x="56850" y="52790"/>
                </a:lnTo>
                <a:lnTo>
                  <a:pt x="56800" y="53220"/>
                </a:lnTo>
                <a:lnTo>
                  <a:pt x="56780" y="53320"/>
                </a:lnTo>
                <a:lnTo>
                  <a:pt x="56770" y="53370"/>
                </a:lnTo>
                <a:lnTo>
                  <a:pt x="56740" y="53420"/>
                </a:lnTo>
                <a:lnTo>
                  <a:pt x="56640" y="53590"/>
                </a:lnTo>
                <a:lnTo>
                  <a:pt x="56550" y="53690"/>
                </a:lnTo>
                <a:lnTo>
                  <a:pt x="56530" y="53730"/>
                </a:lnTo>
                <a:lnTo>
                  <a:pt x="56520" y="53770"/>
                </a:lnTo>
                <a:lnTo>
                  <a:pt x="56520" y="53850"/>
                </a:lnTo>
                <a:lnTo>
                  <a:pt x="56500" y="53920"/>
                </a:lnTo>
                <a:lnTo>
                  <a:pt x="56450" y="54020"/>
                </a:lnTo>
                <a:lnTo>
                  <a:pt x="56370" y="54170"/>
                </a:lnTo>
                <a:lnTo>
                  <a:pt x="56350" y="54210"/>
                </a:lnTo>
                <a:lnTo>
                  <a:pt x="56340" y="54270"/>
                </a:lnTo>
                <a:lnTo>
                  <a:pt x="56340" y="54430"/>
                </a:lnTo>
                <a:lnTo>
                  <a:pt x="56360" y="54550"/>
                </a:lnTo>
                <a:lnTo>
                  <a:pt x="56360" y="54600"/>
                </a:lnTo>
                <a:lnTo>
                  <a:pt x="56350" y="54650"/>
                </a:lnTo>
                <a:lnTo>
                  <a:pt x="56330" y="54710"/>
                </a:lnTo>
                <a:lnTo>
                  <a:pt x="56250" y="54810"/>
                </a:lnTo>
                <a:lnTo>
                  <a:pt x="56230" y="54850"/>
                </a:lnTo>
                <a:lnTo>
                  <a:pt x="56230" y="54930"/>
                </a:lnTo>
                <a:lnTo>
                  <a:pt x="56230" y="55340"/>
                </a:lnTo>
                <a:lnTo>
                  <a:pt x="56250" y="55420"/>
                </a:lnTo>
                <a:lnTo>
                  <a:pt x="56270" y="55480"/>
                </a:lnTo>
                <a:lnTo>
                  <a:pt x="56280" y="55530"/>
                </a:lnTo>
                <a:lnTo>
                  <a:pt x="56280" y="55570"/>
                </a:lnTo>
                <a:lnTo>
                  <a:pt x="56260" y="55740"/>
                </a:lnTo>
                <a:lnTo>
                  <a:pt x="56200" y="55900"/>
                </a:lnTo>
                <a:lnTo>
                  <a:pt x="56010" y="56230"/>
                </a:lnTo>
                <a:lnTo>
                  <a:pt x="55960" y="56280"/>
                </a:lnTo>
                <a:lnTo>
                  <a:pt x="55870" y="56370"/>
                </a:lnTo>
                <a:lnTo>
                  <a:pt x="55760" y="56450"/>
                </a:lnTo>
                <a:lnTo>
                  <a:pt x="55710" y="56490"/>
                </a:lnTo>
                <a:lnTo>
                  <a:pt x="55690" y="56520"/>
                </a:lnTo>
                <a:lnTo>
                  <a:pt x="55660" y="56580"/>
                </a:lnTo>
                <a:lnTo>
                  <a:pt x="55640" y="56610"/>
                </a:lnTo>
                <a:lnTo>
                  <a:pt x="55630" y="56660"/>
                </a:lnTo>
                <a:lnTo>
                  <a:pt x="55630" y="56900"/>
                </a:lnTo>
                <a:lnTo>
                  <a:pt x="55620" y="56960"/>
                </a:lnTo>
                <a:lnTo>
                  <a:pt x="55600" y="57030"/>
                </a:lnTo>
                <a:lnTo>
                  <a:pt x="55420" y="57340"/>
                </a:lnTo>
                <a:lnTo>
                  <a:pt x="55400" y="57450"/>
                </a:lnTo>
                <a:lnTo>
                  <a:pt x="55370" y="57770"/>
                </a:lnTo>
                <a:lnTo>
                  <a:pt x="55350" y="57730"/>
                </a:lnTo>
                <a:lnTo>
                  <a:pt x="55340" y="57710"/>
                </a:lnTo>
                <a:lnTo>
                  <a:pt x="55310" y="57680"/>
                </a:lnTo>
                <a:lnTo>
                  <a:pt x="55280" y="57670"/>
                </a:lnTo>
                <a:lnTo>
                  <a:pt x="55250" y="57650"/>
                </a:lnTo>
                <a:lnTo>
                  <a:pt x="55100" y="57620"/>
                </a:lnTo>
                <a:lnTo>
                  <a:pt x="55060" y="57610"/>
                </a:lnTo>
                <a:lnTo>
                  <a:pt x="55030" y="57590"/>
                </a:lnTo>
                <a:lnTo>
                  <a:pt x="55010" y="57570"/>
                </a:lnTo>
                <a:lnTo>
                  <a:pt x="55000" y="57540"/>
                </a:lnTo>
                <a:lnTo>
                  <a:pt x="55010" y="57510"/>
                </a:lnTo>
                <a:lnTo>
                  <a:pt x="55020" y="57480"/>
                </a:lnTo>
                <a:lnTo>
                  <a:pt x="55070" y="57430"/>
                </a:lnTo>
                <a:lnTo>
                  <a:pt x="55080" y="57400"/>
                </a:lnTo>
                <a:lnTo>
                  <a:pt x="55090" y="57370"/>
                </a:lnTo>
                <a:lnTo>
                  <a:pt x="55080" y="57340"/>
                </a:lnTo>
                <a:lnTo>
                  <a:pt x="55060" y="57320"/>
                </a:lnTo>
                <a:lnTo>
                  <a:pt x="55020" y="57310"/>
                </a:lnTo>
                <a:lnTo>
                  <a:pt x="54960" y="57320"/>
                </a:lnTo>
                <a:lnTo>
                  <a:pt x="54920" y="57340"/>
                </a:lnTo>
                <a:lnTo>
                  <a:pt x="54890" y="57370"/>
                </a:lnTo>
                <a:lnTo>
                  <a:pt x="54800" y="57460"/>
                </a:lnTo>
                <a:lnTo>
                  <a:pt x="54770" y="57480"/>
                </a:lnTo>
                <a:lnTo>
                  <a:pt x="54740" y="57490"/>
                </a:lnTo>
                <a:lnTo>
                  <a:pt x="54550" y="57530"/>
                </a:lnTo>
                <a:lnTo>
                  <a:pt x="54480" y="57550"/>
                </a:lnTo>
                <a:lnTo>
                  <a:pt x="54160" y="57740"/>
                </a:lnTo>
                <a:lnTo>
                  <a:pt x="54130" y="57750"/>
                </a:lnTo>
                <a:lnTo>
                  <a:pt x="54100" y="57740"/>
                </a:lnTo>
                <a:lnTo>
                  <a:pt x="54070" y="57700"/>
                </a:lnTo>
                <a:lnTo>
                  <a:pt x="54040" y="57630"/>
                </a:lnTo>
                <a:lnTo>
                  <a:pt x="54020" y="57610"/>
                </a:lnTo>
                <a:lnTo>
                  <a:pt x="53990" y="57590"/>
                </a:lnTo>
                <a:lnTo>
                  <a:pt x="53950" y="57580"/>
                </a:lnTo>
                <a:lnTo>
                  <a:pt x="53910" y="57570"/>
                </a:lnTo>
                <a:lnTo>
                  <a:pt x="53850" y="57600"/>
                </a:lnTo>
                <a:lnTo>
                  <a:pt x="53820" y="57630"/>
                </a:lnTo>
                <a:lnTo>
                  <a:pt x="53800" y="57660"/>
                </a:lnTo>
                <a:lnTo>
                  <a:pt x="53790" y="57690"/>
                </a:lnTo>
                <a:lnTo>
                  <a:pt x="53770" y="57720"/>
                </a:lnTo>
                <a:lnTo>
                  <a:pt x="53750" y="57740"/>
                </a:lnTo>
                <a:lnTo>
                  <a:pt x="53700" y="57750"/>
                </a:lnTo>
                <a:lnTo>
                  <a:pt x="53630" y="57750"/>
                </a:lnTo>
                <a:lnTo>
                  <a:pt x="53250" y="57640"/>
                </a:lnTo>
                <a:lnTo>
                  <a:pt x="53210" y="57630"/>
                </a:lnTo>
                <a:lnTo>
                  <a:pt x="53140" y="57570"/>
                </a:lnTo>
                <a:lnTo>
                  <a:pt x="53110" y="57550"/>
                </a:lnTo>
                <a:lnTo>
                  <a:pt x="53070" y="57540"/>
                </a:lnTo>
                <a:lnTo>
                  <a:pt x="53020" y="57540"/>
                </a:lnTo>
                <a:lnTo>
                  <a:pt x="52950" y="57550"/>
                </a:lnTo>
                <a:lnTo>
                  <a:pt x="52830" y="57590"/>
                </a:lnTo>
                <a:lnTo>
                  <a:pt x="52800" y="57600"/>
                </a:lnTo>
                <a:lnTo>
                  <a:pt x="52790" y="57620"/>
                </a:lnTo>
                <a:lnTo>
                  <a:pt x="52690" y="57740"/>
                </a:lnTo>
                <a:lnTo>
                  <a:pt x="52670" y="57760"/>
                </a:lnTo>
                <a:lnTo>
                  <a:pt x="52640" y="57770"/>
                </a:lnTo>
                <a:lnTo>
                  <a:pt x="52600" y="57760"/>
                </a:lnTo>
                <a:lnTo>
                  <a:pt x="52550" y="57720"/>
                </a:lnTo>
                <a:lnTo>
                  <a:pt x="52520" y="57680"/>
                </a:lnTo>
                <a:lnTo>
                  <a:pt x="52500" y="57650"/>
                </a:lnTo>
                <a:lnTo>
                  <a:pt x="52490" y="57620"/>
                </a:lnTo>
                <a:lnTo>
                  <a:pt x="52460" y="57600"/>
                </a:lnTo>
                <a:lnTo>
                  <a:pt x="52420" y="57600"/>
                </a:lnTo>
                <a:lnTo>
                  <a:pt x="52380" y="57610"/>
                </a:lnTo>
                <a:lnTo>
                  <a:pt x="52350" y="57630"/>
                </a:lnTo>
                <a:lnTo>
                  <a:pt x="52320" y="57660"/>
                </a:lnTo>
                <a:lnTo>
                  <a:pt x="52240" y="57710"/>
                </a:lnTo>
                <a:lnTo>
                  <a:pt x="52210" y="57730"/>
                </a:lnTo>
                <a:lnTo>
                  <a:pt x="52170" y="57780"/>
                </a:lnTo>
                <a:lnTo>
                  <a:pt x="52150" y="57810"/>
                </a:lnTo>
                <a:lnTo>
                  <a:pt x="52130" y="57840"/>
                </a:lnTo>
                <a:lnTo>
                  <a:pt x="52120" y="57880"/>
                </a:lnTo>
                <a:lnTo>
                  <a:pt x="52120" y="58000"/>
                </a:lnTo>
                <a:lnTo>
                  <a:pt x="52090" y="58200"/>
                </a:lnTo>
                <a:lnTo>
                  <a:pt x="52080" y="58240"/>
                </a:lnTo>
                <a:lnTo>
                  <a:pt x="52050" y="58260"/>
                </a:lnTo>
                <a:lnTo>
                  <a:pt x="51990" y="58270"/>
                </a:lnTo>
                <a:lnTo>
                  <a:pt x="51880" y="58270"/>
                </a:lnTo>
                <a:lnTo>
                  <a:pt x="51770" y="58290"/>
                </a:lnTo>
                <a:lnTo>
                  <a:pt x="51650" y="58350"/>
                </a:lnTo>
                <a:lnTo>
                  <a:pt x="51600" y="58360"/>
                </a:lnTo>
                <a:lnTo>
                  <a:pt x="51310" y="58380"/>
                </a:lnTo>
                <a:lnTo>
                  <a:pt x="51120" y="58460"/>
                </a:lnTo>
                <a:lnTo>
                  <a:pt x="51080" y="58470"/>
                </a:lnTo>
                <a:lnTo>
                  <a:pt x="51020" y="58460"/>
                </a:lnTo>
                <a:lnTo>
                  <a:pt x="50910" y="58400"/>
                </a:lnTo>
                <a:lnTo>
                  <a:pt x="50840" y="58360"/>
                </a:lnTo>
                <a:lnTo>
                  <a:pt x="50800" y="58340"/>
                </a:lnTo>
                <a:lnTo>
                  <a:pt x="50760" y="58330"/>
                </a:lnTo>
                <a:lnTo>
                  <a:pt x="50700" y="58340"/>
                </a:lnTo>
                <a:lnTo>
                  <a:pt x="50670" y="58360"/>
                </a:lnTo>
                <a:lnTo>
                  <a:pt x="50580" y="58420"/>
                </a:lnTo>
                <a:lnTo>
                  <a:pt x="50560" y="58450"/>
                </a:lnTo>
                <a:lnTo>
                  <a:pt x="50510" y="58530"/>
                </a:lnTo>
                <a:lnTo>
                  <a:pt x="50310" y="58750"/>
                </a:lnTo>
                <a:lnTo>
                  <a:pt x="50170" y="58890"/>
                </a:lnTo>
                <a:lnTo>
                  <a:pt x="50130" y="58940"/>
                </a:lnTo>
                <a:lnTo>
                  <a:pt x="50100" y="58960"/>
                </a:lnTo>
                <a:lnTo>
                  <a:pt x="50080" y="58980"/>
                </a:lnTo>
                <a:lnTo>
                  <a:pt x="50040" y="59000"/>
                </a:lnTo>
                <a:lnTo>
                  <a:pt x="49890" y="59010"/>
                </a:lnTo>
                <a:lnTo>
                  <a:pt x="49830" y="59020"/>
                </a:lnTo>
                <a:lnTo>
                  <a:pt x="49720" y="59090"/>
                </a:lnTo>
                <a:lnTo>
                  <a:pt x="49600" y="59140"/>
                </a:lnTo>
                <a:lnTo>
                  <a:pt x="49480" y="59070"/>
                </a:lnTo>
                <a:lnTo>
                  <a:pt x="49370" y="58990"/>
                </a:lnTo>
                <a:lnTo>
                  <a:pt x="49280" y="59020"/>
                </a:lnTo>
                <a:lnTo>
                  <a:pt x="49180" y="59090"/>
                </a:lnTo>
                <a:lnTo>
                  <a:pt x="49020" y="59100"/>
                </a:lnTo>
                <a:lnTo>
                  <a:pt x="48880" y="59060"/>
                </a:lnTo>
                <a:lnTo>
                  <a:pt x="48470" y="58840"/>
                </a:lnTo>
                <a:lnTo>
                  <a:pt x="48360" y="58870"/>
                </a:lnTo>
                <a:lnTo>
                  <a:pt x="48260" y="58980"/>
                </a:lnTo>
                <a:lnTo>
                  <a:pt x="48140" y="59080"/>
                </a:lnTo>
                <a:lnTo>
                  <a:pt x="47990" y="59070"/>
                </a:lnTo>
                <a:lnTo>
                  <a:pt x="47940" y="59030"/>
                </a:lnTo>
                <a:lnTo>
                  <a:pt x="47910" y="58980"/>
                </a:lnTo>
                <a:lnTo>
                  <a:pt x="47880" y="58930"/>
                </a:lnTo>
                <a:lnTo>
                  <a:pt x="47820" y="58920"/>
                </a:lnTo>
                <a:lnTo>
                  <a:pt x="47740" y="58910"/>
                </a:lnTo>
                <a:lnTo>
                  <a:pt x="47620" y="58890"/>
                </a:lnTo>
                <a:lnTo>
                  <a:pt x="47500" y="58840"/>
                </a:lnTo>
                <a:lnTo>
                  <a:pt x="47440" y="58810"/>
                </a:lnTo>
                <a:lnTo>
                  <a:pt x="47380" y="58780"/>
                </a:lnTo>
                <a:lnTo>
                  <a:pt x="47310" y="58780"/>
                </a:lnTo>
                <a:lnTo>
                  <a:pt x="47230" y="58810"/>
                </a:lnTo>
                <a:lnTo>
                  <a:pt x="47080" y="58900"/>
                </a:lnTo>
                <a:lnTo>
                  <a:pt x="47000" y="58920"/>
                </a:lnTo>
                <a:lnTo>
                  <a:pt x="46880" y="58890"/>
                </a:lnTo>
                <a:lnTo>
                  <a:pt x="46740" y="58820"/>
                </a:lnTo>
                <a:lnTo>
                  <a:pt x="46480" y="58640"/>
                </a:lnTo>
                <a:lnTo>
                  <a:pt x="46370" y="58530"/>
                </a:lnTo>
                <a:lnTo>
                  <a:pt x="46310" y="58420"/>
                </a:lnTo>
                <a:lnTo>
                  <a:pt x="46330" y="58320"/>
                </a:lnTo>
                <a:lnTo>
                  <a:pt x="46480" y="58230"/>
                </a:lnTo>
                <a:lnTo>
                  <a:pt x="46430" y="58150"/>
                </a:lnTo>
                <a:lnTo>
                  <a:pt x="46360" y="57990"/>
                </a:lnTo>
                <a:lnTo>
                  <a:pt x="46310" y="57910"/>
                </a:lnTo>
                <a:lnTo>
                  <a:pt x="46410" y="57870"/>
                </a:lnTo>
                <a:lnTo>
                  <a:pt x="46450" y="57790"/>
                </a:lnTo>
                <a:lnTo>
                  <a:pt x="46440" y="57680"/>
                </a:lnTo>
                <a:lnTo>
                  <a:pt x="46390" y="57580"/>
                </a:lnTo>
                <a:lnTo>
                  <a:pt x="46320" y="57520"/>
                </a:lnTo>
                <a:lnTo>
                  <a:pt x="46130" y="57430"/>
                </a:lnTo>
                <a:lnTo>
                  <a:pt x="46050" y="57350"/>
                </a:lnTo>
                <a:lnTo>
                  <a:pt x="46010" y="57460"/>
                </a:lnTo>
                <a:lnTo>
                  <a:pt x="45950" y="57520"/>
                </a:lnTo>
                <a:lnTo>
                  <a:pt x="45790" y="57630"/>
                </a:lnTo>
                <a:lnTo>
                  <a:pt x="45640" y="57820"/>
                </a:lnTo>
                <a:lnTo>
                  <a:pt x="45600" y="57820"/>
                </a:lnTo>
                <a:lnTo>
                  <a:pt x="45580" y="57680"/>
                </a:lnTo>
                <a:lnTo>
                  <a:pt x="45550" y="57540"/>
                </a:lnTo>
                <a:lnTo>
                  <a:pt x="45470" y="57510"/>
                </a:lnTo>
                <a:lnTo>
                  <a:pt x="45360" y="57490"/>
                </a:lnTo>
                <a:lnTo>
                  <a:pt x="45250" y="57430"/>
                </a:lnTo>
                <a:lnTo>
                  <a:pt x="45200" y="57320"/>
                </a:lnTo>
                <a:lnTo>
                  <a:pt x="45170" y="57090"/>
                </a:lnTo>
                <a:lnTo>
                  <a:pt x="45100" y="56990"/>
                </a:lnTo>
                <a:lnTo>
                  <a:pt x="45050" y="56970"/>
                </a:lnTo>
                <a:lnTo>
                  <a:pt x="44930" y="56990"/>
                </a:lnTo>
                <a:lnTo>
                  <a:pt x="44890" y="56990"/>
                </a:lnTo>
                <a:lnTo>
                  <a:pt x="44840" y="56960"/>
                </a:lnTo>
                <a:lnTo>
                  <a:pt x="44760" y="56880"/>
                </a:lnTo>
                <a:lnTo>
                  <a:pt x="44720" y="56850"/>
                </a:lnTo>
                <a:lnTo>
                  <a:pt x="44310" y="56830"/>
                </a:lnTo>
                <a:lnTo>
                  <a:pt x="44000" y="56690"/>
                </a:lnTo>
                <a:lnTo>
                  <a:pt x="43860" y="56660"/>
                </a:lnTo>
                <a:lnTo>
                  <a:pt x="43810" y="56640"/>
                </a:lnTo>
                <a:lnTo>
                  <a:pt x="43770" y="56650"/>
                </a:lnTo>
                <a:lnTo>
                  <a:pt x="43710" y="56690"/>
                </a:lnTo>
                <a:lnTo>
                  <a:pt x="43670" y="56710"/>
                </a:lnTo>
                <a:lnTo>
                  <a:pt x="43610" y="56720"/>
                </a:lnTo>
                <a:lnTo>
                  <a:pt x="43560" y="56720"/>
                </a:lnTo>
                <a:lnTo>
                  <a:pt x="43510" y="56720"/>
                </a:lnTo>
                <a:lnTo>
                  <a:pt x="43350" y="56630"/>
                </a:lnTo>
                <a:lnTo>
                  <a:pt x="43220" y="56480"/>
                </a:lnTo>
                <a:lnTo>
                  <a:pt x="43370" y="56290"/>
                </a:lnTo>
                <a:lnTo>
                  <a:pt x="43400" y="56230"/>
                </a:lnTo>
                <a:lnTo>
                  <a:pt x="43410" y="56200"/>
                </a:lnTo>
                <a:lnTo>
                  <a:pt x="43430" y="56070"/>
                </a:lnTo>
                <a:lnTo>
                  <a:pt x="43440" y="56040"/>
                </a:lnTo>
                <a:lnTo>
                  <a:pt x="43460" y="55980"/>
                </a:lnTo>
                <a:lnTo>
                  <a:pt x="43510" y="55930"/>
                </a:lnTo>
                <a:lnTo>
                  <a:pt x="43560" y="55890"/>
                </a:lnTo>
                <a:lnTo>
                  <a:pt x="43600" y="55840"/>
                </a:lnTo>
                <a:lnTo>
                  <a:pt x="43640" y="55780"/>
                </a:lnTo>
                <a:lnTo>
                  <a:pt x="43650" y="55750"/>
                </a:lnTo>
                <a:lnTo>
                  <a:pt x="43660" y="55710"/>
                </a:lnTo>
                <a:lnTo>
                  <a:pt x="43680" y="55450"/>
                </a:lnTo>
                <a:lnTo>
                  <a:pt x="43680" y="55400"/>
                </a:lnTo>
                <a:lnTo>
                  <a:pt x="43640" y="55260"/>
                </a:lnTo>
                <a:lnTo>
                  <a:pt x="43630" y="55190"/>
                </a:lnTo>
                <a:lnTo>
                  <a:pt x="43620" y="55090"/>
                </a:lnTo>
                <a:lnTo>
                  <a:pt x="43600" y="55020"/>
                </a:lnTo>
                <a:lnTo>
                  <a:pt x="43470" y="54690"/>
                </a:lnTo>
                <a:lnTo>
                  <a:pt x="43410" y="54450"/>
                </a:lnTo>
                <a:lnTo>
                  <a:pt x="43380" y="54390"/>
                </a:lnTo>
                <a:lnTo>
                  <a:pt x="43360" y="54350"/>
                </a:lnTo>
                <a:lnTo>
                  <a:pt x="43330" y="54330"/>
                </a:lnTo>
                <a:lnTo>
                  <a:pt x="43320" y="54280"/>
                </a:lnTo>
                <a:lnTo>
                  <a:pt x="43310" y="54230"/>
                </a:lnTo>
                <a:lnTo>
                  <a:pt x="43330" y="54140"/>
                </a:lnTo>
                <a:lnTo>
                  <a:pt x="43340" y="54090"/>
                </a:lnTo>
                <a:lnTo>
                  <a:pt x="43360" y="54050"/>
                </a:lnTo>
                <a:lnTo>
                  <a:pt x="43370" y="54010"/>
                </a:lnTo>
                <a:lnTo>
                  <a:pt x="43380" y="53970"/>
                </a:lnTo>
                <a:lnTo>
                  <a:pt x="43360" y="53610"/>
                </a:lnTo>
                <a:lnTo>
                  <a:pt x="43370" y="53570"/>
                </a:lnTo>
                <a:lnTo>
                  <a:pt x="43390" y="53560"/>
                </a:lnTo>
                <a:lnTo>
                  <a:pt x="43400" y="53550"/>
                </a:lnTo>
                <a:lnTo>
                  <a:pt x="43500" y="53510"/>
                </a:lnTo>
                <a:lnTo>
                  <a:pt x="43530" y="53490"/>
                </a:lnTo>
                <a:lnTo>
                  <a:pt x="43550" y="53470"/>
                </a:lnTo>
                <a:lnTo>
                  <a:pt x="43550" y="53410"/>
                </a:lnTo>
                <a:lnTo>
                  <a:pt x="43550" y="53220"/>
                </a:lnTo>
                <a:lnTo>
                  <a:pt x="43570" y="53050"/>
                </a:lnTo>
                <a:lnTo>
                  <a:pt x="43560" y="52850"/>
                </a:lnTo>
                <a:lnTo>
                  <a:pt x="43560" y="52790"/>
                </a:lnTo>
                <a:lnTo>
                  <a:pt x="43540" y="52730"/>
                </a:lnTo>
                <a:lnTo>
                  <a:pt x="43480" y="52540"/>
                </a:lnTo>
                <a:lnTo>
                  <a:pt x="43460" y="52430"/>
                </a:lnTo>
                <a:lnTo>
                  <a:pt x="43400" y="52300"/>
                </a:lnTo>
                <a:lnTo>
                  <a:pt x="43390" y="52260"/>
                </a:lnTo>
                <a:lnTo>
                  <a:pt x="43380" y="52190"/>
                </a:lnTo>
                <a:lnTo>
                  <a:pt x="43370" y="52140"/>
                </a:lnTo>
                <a:lnTo>
                  <a:pt x="43320" y="52100"/>
                </a:lnTo>
                <a:lnTo>
                  <a:pt x="43280" y="52100"/>
                </a:lnTo>
                <a:lnTo>
                  <a:pt x="43250" y="52100"/>
                </a:lnTo>
                <a:lnTo>
                  <a:pt x="43140" y="52130"/>
                </a:lnTo>
                <a:lnTo>
                  <a:pt x="43080" y="52160"/>
                </a:lnTo>
                <a:lnTo>
                  <a:pt x="43000" y="52210"/>
                </a:lnTo>
                <a:lnTo>
                  <a:pt x="42970" y="52230"/>
                </a:lnTo>
                <a:lnTo>
                  <a:pt x="42930" y="52230"/>
                </a:lnTo>
                <a:lnTo>
                  <a:pt x="42900" y="52230"/>
                </a:lnTo>
                <a:lnTo>
                  <a:pt x="42870" y="52210"/>
                </a:lnTo>
                <a:lnTo>
                  <a:pt x="42840" y="52190"/>
                </a:lnTo>
                <a:lnTo>
                  <a:pt x="42790" y="52150"/>
                </a:lnTo>
                <a:lnTo>
                  <a:pt x="42730" y="52070"/>
                </a:lnTo>
                <a:lnTo>
                  <a:pt x="42610" y="51970"/>
                </a:lnTo>
                <a:lnTo>
                  <a:pt x="42560" y="51920"/>
                </a:lnTo>
                <a:lnTo>
                  <a:pt x="42550" y="51890"/>
                </a:lnTo>
                <a:lnTo>
                  <a:pt x="42490" y="51770"/>
                </a:lnTo>
                <a:lnTo>
                  <a:pt x="42410" y="51660"/>
                </a:lnTo>
                <a:lnTo>
                  <a:pt x="42350" y="51590"/>
                </a:lnTo>
                <a:lnTo>
                  <a:pt x="42330" y="51550"/>
                </a:lnTo>
                <a:lnTo>
                  <a:pt x="42320" y="51500"/>
                </a:lnTo>
                <a:lnTo>
                  <a:pt x="42330" y="51420"/>
                </a:lnTo>
                <a:lnTo>
                  <a:pt x="42350" y="51370"/>
                </a:lnTo>
                <a:lnTo>
                  <a:pt x="42380" y="51290"/>
                </a:lnTo>
                <a:lnTo>
                  <a:pt x="42380" y="51250"/>
                </a:lnTo>
                <a:lnTo>
                  <a:pt x="42370" y="51210"/>
                </a:lnTo>
                <a:lnTo>
                  <a:pt x="42340" y="51160"/>
                </a:lnTo>
                <a:lnTo>
                  <a:pt x="42300" y="51140"/>
                </a:lnTo>
                <a:lnTo>
                  <a:pt x="42160" y="51090"/>
                </a:lnTo>
                <a:lnTo>
                  <a:pt x="42130" y="51050"/>
                </a:lnTo>
                <a:lnTo>
                  <a:pt x="42100" y="51000"/>
                </a:lnTo>
                <a:lnTo>
                  <a:pt x="42070" y="50880"/>
                </a:lnTo>
                <a:lnTo>
                  <a:pt x="42040" y="50830"/>
                </a:lnTo>
                <a:lnTo>
                  <a:pt x="42010" y="50790"/>
                </a:lnTo>
                <a:lnTo>
                  <a:pt x="41900" y="50720"/>
                </a:lnTo>
                <a:lnTo>
                  <a:pt x="41870" y="50700"/>
                </a:lnTo>
                <a:lnTo>
                  <a:pt x="41850" y="50670"/>
                </a:lnTo>
                <a:lnTo>
                  <a:pt x="41830" y="50640"/>
                </a:lnTo>
                <a:lnTo>
                  <a:pt x="41720" y="50340"/>
                </a:lnTo>
                <a:lnTo>
                  <a:pt x="41670" y="50250"/>
                </a:lnTo>
                <a:lnTo>
                  <a:pt x="41650" y="50230"/>
                </a:lnTo>
                <a:lnTo>
                  <a:pt x="41630" y="50210"/>
                </a:lnTo>
                <a:lnTo>
                  <a:pt x="41600" y="50190"/>
                </a:lnTo>
                <a:lnTo>
                  <a:pt x="41500" y="50160"/>
                </a:lnTo>
                <a:lnTo>
                  <a:pt x="41460" y="50140"/>
                </a:lnTo>
                <a:lnTo>
                  <a:pt x="41450" y="50110"/>
                </a:lnTo>
                <a:lnTo>
                  <a:pt x="41440" y="50050"/>
                </a:lnTo>
                <a:lnTo>
                  <a:pt x="41470" y="49940"/>
                </a:lnTo>
                <a:lnTo>
                  <a:pt x="41500" y="49880"/>
                </a:lnTo>
                <a:lnTo>
                  <a:pt x="41560" y="49780"/>
                </a:lnTo>
                <a:lnTo>
                  <a:pt x="41570" y="49750"/>
                </a:lnTo>
                <a:lnTo>
                  <a:pt x="41580" y="49710"/>
                </a:lnTo>
                <a:lnTo>
                  <a:pt x="41580" y="49650"/>
                </a:lnTo>
                <a:lnTo>
                  <a:pt x="41540" y="49470"/>
                </a:lnTo>
                <a:lnTo>
                  <a:pt x="41530" y="49430"/>
                </a:lnTo>
                <a:lnTo>
                  <a:pt x="41500" y="49290"/>
                </a:lnTo>
                <a:lnTo>
                  <a:pt x="41470" y="48960"/>
                </a:lnTo>
                <a:lnTo>
                  <a:pt x="41450" y="48890"/>
                </a:lnTo>
                <a:lnTo>
                  <a:pt x="41430" y="48820"/>
                </a:lnTo>
                <a:lnTo>
                  <a:pt x="41420" y="48780"/>
                </a:lnTo>
                <a:lnTo>
                  <a:pt x="41430" y="48740"/>
                </a:lnTo>
                <a:lnTo>
                  <a:pt x="41470" y="48680"/>
                </a:lnTo>
                <a:lnTo>
                  <a:pt x="41530" y="48630"/>
                </a:lnTo>
                <a:lnTo>
                  <a:pt x="41580" y="48590"/>
                </a:lnTo>
                <a:lnTo>
                  <a:pt x="41690" y="48470"/>
                </a:lnTo>
                <a:lnTo>
                  <a:pt x="41700" y="48440"/>
                </a:lnTo>
                <a:lnTo>
                  <a:pt x="41750" y="48350"/>
                </a:lnTo>
                <a:lnTo>
                  <a:pt x="41780" y="48320"/>
                </a:lnTo>
                <a:lnTo>
                  <a:pt x="41800" y="48300"/>
                </a:lnTo>
                <a:lnTo>
                  <a:pt x="41890" y="48250"/>
                </a:lnTo>
                <a:lnTo>
                  <a:pt x="41910" y="48230"/>
                </a:lnTo>
                <a:lnTo>
                  <a:pt x="41930" y="48210"/>
                </a:lnTo>
                <a:lnTo>
                  <a:pt x="41960" y="48140"/>
                </a:lnTo>
                <a:lnTo>
                  <a:pt x="41980" y="48120"/>
                </a:lnTo>
                <a:lnTo>
                  <a:pt x="42000" y="48090"/>
                </a:lnTo>
                <a:lnTo>
                  <a:pt x="42030" y="48070"/>
                </a:lnTo>
                <a:lnTo>
                  <a:pt x="42140" y="48000"/>
                </a:lnTo>
                <a:lnTo>
                  <a:pt x="42160" y="47970"/>
                </a:lnTo>
                <a:lnTo>
                  <a:pt x="42180" y="47950"/>
                </a:lnTo>
                <a:lnTo>
                  <a:pt x="42200" y="47900"/>
                </a:lnTo>
                <a:lnTo>
                  <a:pt x="42240" y="47560"/>
                </a:lnTo>
                <a:lnTo>
                  <a:pt x="42150" y="46760"/>
                </a:lnTo>
                <a:lnTo>
                  <a:pt x="42150" y="46550"/>
                </a:lnTo>
                <a:lnTo>
                  <a:pt x="42160" y="46510"/>
                </a:lnTo>
                <a:lnTo>
                  <a:pt x="42170" y="46470"/>
                </a:lnTo>
                <a:lnTo>
                  <a:pt x="42190" y="46450"/>
                </a:lnTo>
                <a:lnTo>
                  <a:pt x="42260" y="46370"/>
                </a:lnTo>
                <a:lnTo>
                  <a:pt x="42260" y="46320"/>
                </a:lnTo>
                <a:lnTo>
                  <a:pt x="42230" y="46250"/>
                </a:lnTo>
                <a:lnTo>
                  <a:pt x="42050" y="45970"/>
                </a:lnTo>
                <a:lnTo>
                  <a:pt x="42010" y="45910"/>
                </a:lnTo>
                <a:lnTo>
                  <a:pt x="41900" y="45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