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Želino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Želin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9150" y="21800"/>
                </a:moveTo>
                <a:lnTo>
                  <a:pt x="29140" y="21850"/>
                </a:lnTo>
                <a:lnTo>
                  <a:pt x="29510" y="21940"/>
                </a:lnTo>
                <a:lnTo>
                  <a:pt x="29940" y="22120"/>
                </a:lnTo>
                <a:lnTo>
                  <a:pt x="30400" y="22460"/>
                </a:lnTo>
                <a:lnTo>
                  <a:pt x="30880" y="22740"/>
                </a:lnTo>
                <a:lnTo>
                  <a:pt x="31000" y="22930"/>
                </a:lnTo>
                <a:lnTo>
                  <a:pt x="30970" y="23540"/>
                </a:lnTo>
                <a:lnTo>
                  <a:pt x="30840" y="24130"/>
                </a:lnTo>
                <a:lnTo>
                  <a:pt x="30720" y="24800"/>
                </a:lnTo>
                <a:lnTo>
                  <a:pt x="30630" y="25600"/>
                </a:lnTo>
                <a:lnTo>
                  <a:pt x="30630" y="26070"/>
                </a:lnTo>
                <a:lnTo>
                  <a:pt x="30900" y="26370"/>
                </a:lnTo>
                <a:lnTo>
                  <a:pt x="31130" y="26400"/>
                </a:lnTo>
                <a:lnTo>
                  <a:pt x="31590" y="26960"/>
                </a:lnTo>
                <a:lnTo>
                  <a:pt x="31780" y="27050"/>
                </a:lnTo>
                <a:lnTo>
                  <a:pt x="31940" y="27140"/>
                </a:lnTo>
                <a:lnTo>
                  <a:pt x="31920" y="27410"/>
                </a:lnTo>
                <a:lnTo>
                  <a:pt x="32170" y="27760"/>
                </a:lnTo>
                <a:lnTo>
                  <a:pt x="32580" y="28020"/>
                </a:lnTo>
                <a:lnTo>
                  <a:pt x="32780" y="28180"/>
                </a:lnTo>
                <a:lnTo>
                  <a:pt x="32780" y="28600"/>
                </a:lnTo>
                <a:lnTo>
                  <a:pt x="32690" y="29370"/>
                </a:lnTo>
                <a:lnTo>
                  <a:pt x="32490" y="29980"/>
                </a:lnTo>
                <a:lnTo>
                  <a:pt x="32530" y="30020"/>
                </a:lnTo>
                <a:lnTo>
                  <a:pt x="32270" y="29900"/>
                </a:lnTo>
                <a:lnTo>
                  <a:pt x="31910" y="29740"/>
                </a:lnTo>
                <a:lnTo>
                  <a:pt x="31510" y="29360"/>
                </a:lnTo>
                <a:lnTo>
                  <a:pt x="31090" y="29070"/>
                </a:lnTo>
                <a:lnTo>
                  <a:pt x="30750" y="28980"/>
                </a:lnTo>
                <a:lnTo>
                  <a:pt x="30750" y="28530"/>
                </a:lnTo>
                <a:lnTo>
                  <a:pt x="30560" y="28240"/>
                </a:lnTo>
                <a:lnTo>
                  <a:pt x="30300" y="28240"/>
                </a:lnTo>
                <a:lnTo>
                  <a:pt x="30040" y="28340"/>
                </a:lnTo>
                <a:lnTo>
                  <a:pt x="29970" y="28590"/>
                </a:lnTo>
                <a:lnTo>
                  <a:pt x="29900" y="28810"/>
                </a:lnTo>
                <a:lnTo>
                  <a:pt x="29640" y="28850"/>
                </a:lnTo>
                <a:lnTo>
                  <a:pt x="29170" y="28850"/>
                </a:lnTo>
                <a:lnTo>
                  <a:pt x="28770" y="28850"/>
                </a:lnTo>
                <a:lnTo>
                  <a:pt x="28530" y="28620"/>
                </a:lnTo>
                <a:lnTo>
                  <a:pt x="28080" y="28240"/>
                </a:lnTo>
                <a:lnTo>
                  <a:pt x="27650" y="28240"/>
                </a:lnTo>
                <a:lnTo>
                  <a:pt x="27110" y="28210"/>
                </a:lnTo>
                <a:lnTo>
                  <a:pt x="26750" y="28150"/>
                </a:lnTo>
                <a:lnTo>
                  <a:pt x="26730" y="27730"/>
                </a:lnTo>
                <a:lnTo>
                  <a:pt x="26750" y="27260"/>
                </a:lnTo>
                <a:lnTo>
                  <a:pt x="26850" y="26910"/>
                </a:lnTo>
                <a:lnTo>
                  <a:pt x="27150" y="26840"/>
                </a:lnTo>
                <a:lnTo>
                  <a:pt x="27250" y="26620"/>
                </a:lnTo>
                <a:lnTo>
                  <a:pt x="27250" y="26460"/>
                </a:lnTo>
                <a:lnTo>
                  <a:pt x="27080" y="26050"/>
                </a:lnTo>
                <a:lnTo>
                  <a:pt x="26870" y="26050"/>
                </a:lnTo>
                <a:lnTo>
                  <a:pt x="26610" y="26050"/>
                </a:lnTo>
                <a:lnTo>
                  <a:pt x="26280" y="25850"/>
                </a:lnTo>
                <a:lnTo>
                  <a:pt x="26210" y="25160"/>
                </a:lnTo>
                <a:lnTo>
                  <a:pt x="26210" y="24740"/>
                </a:lnTo>
                <a:lnTo>
                  <a:pt x="26010" y="24650"/>
                </a:lnTo>
                <a:lnTo>
                  <a:pt x="25710" y="24610"/>
                </a:lnTo>
                <a:lnTo>
                  <a:pt x="25300" y="24200"/>
                </a:lnTo>
                <a:lnTo>
                  <a:pt x="25070" y="23790"/>
                </a:lnTo>
                <a:lnTo>
                  <a:pt x="24950" y="23570"/>
                </a:lnTo>
                <a:lnTo>
                  <a:pt x="24950" y="23560"/>
                </a:lnTo>
                <a:lnTo>
                  <a:pt x="25210" y="23210"/>
                </a:lnTo>
                <a:lnTo>
                  <a:pt x="25520" y="23090"/>
                </a:lnTo>
                <a:lnTo>
                  <a:pt x="25780" y="23050"/>
                </a:lnTo>
                <a:lnTo>
                  <a:pt x="25920" y="22990"/>
                </a:lnTo>
                <a:lnTo>
                  <a:pt x="25950" y="22640"/>
                </a:lnTo>
                <a:lnTo>
                  <a:pt x="25830" y="22540"/>
                </a:lnTo>
                <a:lnTo>
                  <a:pt x="25450" y="22420"/>
                </a:lnTo>
                <a:lnTo>
                  <a:pt x="25280" y="22160"/>
                </a:lnTo>
                <a:lnTo>
                  <a:pt x="25210" y="21940"/>
                </a:lnTo>
                <a:lnTo>
                  <a:pt x="24900" y="21840"/>
                </a:lnTo>
                <a:lnTo>
                  <a:pt x="24760" y="21680"/>
                </a:lnTo>
                <a:lnTo>
                  <a:pt x="24760" y="21560"/>
                </a:lnTo>
                <a:lnTo>
                  <a:pt x="24950" y="21270"/>
                </a:lnTo>
                <a:lnTo>
                  <a:pt x="25140" y="21010"/>
                </a:lnTo>
                <a:lnTo>
                  <a:pt x="25360" y="20960"/>
                </a:lnTo>
                <a:lnTo>
                  <a:pt x="25360" y="21000"/>
                </a:lnTo>
                <a:lnTo>
                  <a:pt x="25490" y="21110"/>
                </a:lnTo>
                <a:lnTo>
                  <a:pt x="26100" y="21280"/>
                </a:lnTo>
                <a:lnTo>
                  <a:pt x="26500" y="21280"/>
                </a:lnTo>
                <a:lnTo>
                  <a:pt x="26760" y="21140"/>
                </a:lnTo>
                <a:lnTo>
                  <a:pt x="26940" y="21280"/>
                </a:lnTo>
                <a:lnTo>
                  <a:pt x="26940" y="21600"/>
                </a:lnTo>
                <a:lnTo>
                  <a:pt x="26730" y="21820"/>
                </a:lnTo>
                <a:lnTo>
                  <a:pt x="26810" y="21990"/>
                </a:lnTo>
                <a:lnTo>
                  <a:pt x="27230" y="22140"/>
                </a:lnTo>
                <a:lnTo>
                  <a:pt x="27940" y="22210"/>
                </a:lnTo>
                <a:lnTo>
                  <a:pt x="28210" y="22210"/>
                </a:lnTo>
                <a:lnTo>
                  <a:pt x="28400" y="21920"/>
                </a:lnTo>
                <a:lnTo>
                  <a:pt x="28580" y="21820"/>
                </a:lnTo>
                <a:lnTo>
                  <a:pt x="28920" y="21820"/>
                </a:lnTo>
                <a:lnTo>
                  <a:pt x="29150" y="2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