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Šuto Orizari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Šuto Orizari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8010" y="19950"/>
                </a:moveTo>
                <a:lnTo>
                  <a:pt x="38010" y="19620"/>
                </a:lnTo>
                <a:lnTo>
                  <a:pt x="38040" y="19140"/>
                </a:lnTo>
                <a:lnTo>
                  <a:pt x="38280" y="18880"/>
                </a:lnTo>
                <a:lnTo>
                  <a:pt x="38580" y="18810"/>
                </a:lnTo>
                <a:lnTo>
                  <a:pt x="38860" y="19070"/>
                </a:lnTo>
                <a:lnTo>
                  <a:pt x="39130" y="19540"/>
                </a:lnTo>
                <a:lnTo>
                  <a:pt x="39240" y="19810"/>
                </a:lnTo>
                <a:lnTo>
                  <a:pt x="39200" y="19770"/>
                </a:lnTo>
                <a:lnTo>
                  <a:pt x="39220" y="20370"/>
                </a:lnTo>
                <a:lnTo>
                  <a:pt x="39340" y="20830"/>
                </a:lnTo>
                <a:lnTo>
                  <a:pt x="39180" y="20970"/>
                </a:lnTo>
                <a:lnTo>
                  <a:pt x="38940" y="20930"/>
                </a:lnTo>
                <a:lnTo>
                  <a:pt x="38720" y="20640"/>
                </a:lnTo>
                <a:lnTo>
                  <a:pt x="38640" y="20350"/>
                </a:lnTo>
                <a:lnTo>
                  <a:pt x="38420" y="20090"/>
                </a:lnTo>
                <a:lnTo>
                  <a:pt x="38120" y="20050"/>
                </a:lnTo>
                <a:lnTo>
                  <a:pt x="38010" y="19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