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Štip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Šti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8900" y="43000"/>
                </a:moveTo>
                <a:lnTo>
                  <a:pt x="68630" y="43060"/>
                </a:lnTo>
                <a:lnTo>
                  <a:pt x="67960" y="43080"/>
                </a:lnTo>
                <a:lnTo>
                  <a:pt x="67330" y="42900"/>
                </a:lnTo>
                <a:lnTo>
                  <a:pt x="66800" y="42520"/>
                </a:lnTo>
                <a:lnTo>
                  <a:pt x="66430" y="42280"/>
                </a:lnTo>
                <a:lnTo>
                  <a:pt x="66040" y="42110"/>
                </a:lnTo>
                <a:lnTo>
                  <a:pt x="65770" y="41930"/>
                </a:lnTo>
                <a:lnTo>
                  <a:pt x="65750" y="41250"/>
                </a:lnTo>
                <a:lnTo>
                  <a:pt x="65650" y="40940"/>
                </a:lnTo>
                <a:lnTo>
                  <a:pt x="65080" y="40750"/>
                </a:lnTo>
                <a:lnTo>
                  <a:pt x="64620" y="40730"/>
                </a:lnTo>
                <a:lnTo>
                  <a:pt x="64120" y="40690"/>
                </a:lnTo>
                <a:lnTo>
                  <a:pt x="63830" y="40770"/>
                </a:lnTo>
                <a:lnTo>
                  <a:pt x="63610" y="40590"/>
                </a:lnTo>
                <a:lnTo>
                  <a:pt x="63460" y="40150"/>
                </a:lnTo>
                <a:lnTo>
                  <a:pt x="63410" y="39620"/>
                </a:lnTo>
                <a:lnTo>
                  <a:pt x="63280" y="39080"/>
                </a:lnTo>
                <a:lnTo>
                  <a:pt x="63150" y="38750"/>
                </a:lnTo>
                <a:lnTo>
                  <a:pt x="63020" y="38530"/>
                </a:lnTo>
                <a:lnTo>
                  <a:pt x="62840" y="38360"/>
                </a:lnTo>
                <a:lnTo>
                  <a:pt x="62600" y="38400"/>
                </a:lnTo>
                <a:lnTo>
                  <a:pt x="62420" y="38730"/>
                </a:lnTo>
                <a:lnTo>
                  <a:pt x="62310" y="39040"/>
                </a:lnTo>
                <a:lnTo>
                  <a:pt x="62190" y="39190"/>
                </a:lnTo>
                <a:lnTo>
                  <a:pt x="62020" y="39270"/>
                </a:lnTo>
                <a:lnTo>
                  <a:pt x="61840" y="39270"/>
                </a:lnTo>
                <a:lnTo>
                  <a:pt x="61550" y="38940"/>
                </a:lnTo>
                <a:lnTo>
                  <a:pt x="61290" y="38480"/>
                </a:lnTo>
                <a:lnTo>
                  <a:pt x="61160" y="38300"/>
                </a:lnTo>
                <a:lnTo>
                  <a:pt x="60810" y="38160"/>
                </a:lnTo>
                <a:lnTo>
                  <a:pt x="60470" y="38140"/>
                </a:lnTo>
                <a:lnTo>
                  <a:pt x="60160" y="37870"/>
                </a:lnTo>
                <a:lnTo>
                  <a:pt x="60060" y="37790"/>
                </a:lnTo>
                <a:lnTo>
                  <a:pt x="59900" y="37660"/>
                </a:lnTo>
                <a:lnTo>
                  <a:pt x="59390" y="37370"/>
                </a:lnTo>
                <a:lnTo>
                  <a:pt x="59020" y="37330"/>
                </a:lnTo>
                <a:lnTo>
                  <a:pt x="58410" y="37380"/>
                </a:lnTo>
                <a:lnTo>
                  <a:pt x="58300" y="37300"/>
                </a:lnTo>
                <a:lnTo>
                  <a:pt x="58270" y="37270"/>
                </a:lnTo>
                <a:lnTo>
                  <a:pt x="58250" y="37010"/>
                </a:lnTo>
                <a:lnTo>
                  <a:pt x="58250" y="36740"/>
                </a:lnTo>
                <a:lnTo>
                  <a:pt x="58090" y="36610"/>
                </a:lnTo>
                <a:lnTo>
                  <a:pt x="57820" y="36390"/>
                </a:lnTo>
                <a:lnTo>
                  <a:pt x="57540" y="36140"/>
                </a:lnTo>
                <a:lnTo>
                  <a:pt x="57440" y="35950"/>
                </a:lnTo>
                <a:lnTo>
                  <a:pt x="57500" y="35610"/>
                </a:lnTo>
                <a:lnTo>
                  <a:pt x="57570" y="35340"/>
                </a:lnTo>
                <a:lnTo>
                  <a:pt x="57720" y="35150"/>
                </a:lnTo>
                <a:lnTo>
                  <a:pt x="57920" y="34930"/>
                </a:lnTo>
                <a:lnTo>
                  <a:pt x="58060" y="34600"/>
                </a:lnTo>
                <a:lnTo>
                  <a:pt x="58280" y="34490"/>
                </a:lnTo>
                <a:lnTo>
                  <a:pt x="58470" y="34490"/>
                </a:lnTo>
                <a:lnTo>
                  <a:pt x="58660" y="34600"/>
                </a:lnTo>
                <a:lnTo>
                  <a:pt x="58920" y="34860"/>
                </a:lnTo>
                <a:lnTo>
                  <a:pt x="59040" y="35050"/>
                </a:lnTo>
                <a:lnTo>
                  <a:pt x="59240" y="35210"/>
                </a:lnTo>
                <a:lnTo>
                  <a:pt x="59370" y="35170"/>
                </a:lnTo>
                <a:lnTo>
                  <a:pt x="59450" y="34990"/>
                </a:lnTo>
                <a:lnTo>
                  <a:pt x="59500" y="34760"/>
                </a:lnTo>
                <a:lnTo>
                  <a:pt x="59650" y="34720"/>
                </a:lnTo>
                <a:lnTo>
                  <a:pt x="59760" y="34720"/>
                </a:lnTo>
                <a:lnTo>
                  <a:pt x="60010" y="34700"/>
                </a:lnTo>
                <a:lnTo>
                  <a:pt x="60070" y="34580"/>
                </a:lnTo>
                <a:lnTo>
                  <a:pt x="60070" y="34390"/>
                </a:lnTo>
                <a:lnTo>
                  <a:pt x="59940" y="34250"/>
                </a:lnTo>
                <a:lnTo>
                  <a:pt x="59940" y="34100"/>
                </a:lnTo>
                <a:lnTo>
                  <a:pt x="60070" y="34060"/>
                </a:lnTo>
                <a:lnTo>
                  <a:pt x="60170" y="34020"/>
                </a:lnTo>
                <a:lnTo>
                  <a:pt x="60230" y="34060"/>
                </a:lnTo>
                <a:lnTo>
                  <a:pt x="60550" y="34300"/>
                </a:lnTo>
                <a:lnTo>
                  <a:pt x="60750" y="34600"/>
                </a:lnTo>
                <a:lnTo>
                  <a:pt x="60990" y="34710"/>
                </a:lnTo>
                <a:lnTo>
                  <a:pt x="61190" y="34710"/>
                </a:lnTo>
                <a:lnTo>
                  <a:pt x="61310" y="34570"/>
                </a:lnTo>
                <a:lnTo>
                  <a:pt x="61230" y="34220"/>
                </a:lnTo>
                <a:lnTo>
                  <a:pt x="61050" y="34140"/>
                </a:lnTo>
                <a:lnTo>
                  <a:pt x="60930" y="34010"/>
                </a:lnTo>
                <a:lnTo>
                  <a:pt x="60970" y="33850"/>
                </a:lnTo>
                <a:lnTo>
                  <a:pt x="61050" y="33690"/>
                </a:lnTo>
                <a:lnTo>
                  <a:pt x="61230" y="33630"/>
                </a:lnTo>
                <a:lnTo>
                  <a:pt x="61250" y="33310"/>
                </a:lnTo>
                <a:lnTo>
                  <a:pt x="61150" y="32960"/>
                </a:lnTo>
                <a:lnTo>
                  <a:pt x="60970" y="32720"/>
                </a:lnTo>
                <a:lnTo>
                  <a:pt x="60810" y="32390"/>
                </a:lnTo>
                <a:lnTo>
                  <a:pt x="60830" y="32200"/>
                </a:lnTo>
                <a:lnTo>
                  <a:pt x="60950" y="32070"/>
                </a:lnTo>
                <a:lnTo>
                  <a:pt x="61110" y="32010"/>
                </a:lnTo>
                <a:lnTo>
                  <a:pt x="61390" y="31930"/>
                </a:lnTo>
                <a:lnTo>
                  <a:pt x="61600" y="31880"/>
                </a:lnTo>
                <a:lnTo>
                  <a:pt x="61820" y="31500"/>
                </a:lnTo>
                <a:lnTo>
                  <a:pt x="62100" y="31130"/>
                </a:lnTo>
                <a:lnTo>
                  <a:pt x="62380" y="30750"/>
                </a:lnTo>
                <a:lnTo>
                  <a:pt x="62640" y="30290"/>
                </a:lnTo>
                <a:lnTo>
                  <a:pt x="62850" y="30160"/>
                </a:lnTo>
                <a:lnTo>
                  <a:pt x="63070" y="30020"/>
                </a:lnTo>
                <a:lnTo>
                  <a:pt x="63110" y="29720"/>
                </a:lnTo>
                <a:lnTo>
                  <a:pt x="63050" y="29450"/>
                </a:lnTo>
                <a:lnTo>
                  <a:pt x="62890" y="29210"/>
                </a:lnTo>
                <a:lnTo>
                  <a:pt x="62790" y="28940"/>
                </a:lnTo>
                <a:lnTo>
                  <a:pt x="62650" y="28750"/>
                </a:lnTo>
                <a:lnTo>
                  <a:pt x="62610" y="28400"/>
                </a:lnTo>
                <a:lnTo>
                  <a:pt x="62670" y="28210"/>
                </a:lnTo>
                <a:lnTo>
                  <a:pt x="62890" y="28130"/>
                </a:lnTo>
                <a:lnTo>
                  <a:pt x="63070" y="28000"/>
                </a:lnTo>
                <a:lnTo>
                  <a:pt x="63170" y="27810"/>
                </a:lnTo>
                <a:lnTo>
                  <a:pt x="63170" y="27620"/>
                </a:lnTo>
                <a:lnTo>
                  <a:pt x="63360" y="27570"/>
                </a:lnTo>
                <a:lnTo>
                  <a:pt x="63610" y="27570"/>
                </a:lnTo>
                <a:lnTo>
                  <a:pt x="63890" y="27600"/>
                </a:lnTo>
                <a:lnTo>
                  <a:pt x="64120" y="27720"/>
                </a:lnTo>
                <a:lnTo>
                  <a:pt x="64320" y="27780"/>
                </a:lnTo>
                <a:lnTo>
                  <a:pt x="64440" y="27780"/>
                </a:lnTo>
                <a:lnTo>
                  <a:pt x="64550" y="27720"/>
                </a:lnTo>
                <a:lnTo>
                  <a:pt x="64640" y="27690"/>
                </a:lnTo>
                <a:lnTo>
                  <a:pt x="64780" y="27780"/>
                </a:lnTo>
                <a:lnTo>
                  <a:pt x="64870" y="27940"/>
                </a:lnTo>
                <a:lnTo>
                  <a:pt x="64900" y="28000"/>
                </a:lnTo>
                <a:lnTo>
                  <a:pt x="64330" y="28490"/>
                </a:lnTo>
                <a:lnTo>
                  <a:pt x="64030" y="29110"/>
                </a:lnTo>
                <a:lnTo>
                  <a:pt x="64030" y="29780"/>
                </a:lnTo>
                <a:lnTo>
                  <a:pt x="64140" y="30600"/>
                </a:lnTo>
                <a:lnTo>
                  <a:pt x="64380" y="31300"/>
                </a:lnTo>
                <a:lnTo>
                  <a:pt x="64680" y="31760"/>
                </a:lnTo>
                <a:lnTo>
                  <a:pt x="65080" y="31840"/>
                </a:lnTo>
                <a:lnTo>
                  <a:pt x="65780" y="31860"/>
                </a:lnTo>
                <a:lnTo>
                  <a:pt x="66300" y="31940"/>
                </a:lnTo>
                <a:lnTo>
                  <a:pt x="66810" y="32260"/>
                </a:lnTo>
                <a:lnTo>
                  <a:pt x="67450" y="32840"/>
                </a:lnTo>
                <a:lnTo>
                  <a:pt x="67900" y="33360"/>
                </a:lnTo>
                <a:lnTo>
                  <a:pt x="68290" y="33440"/>
                </a:lnTo>
                <a:lnTo>
                  <a:pt x="68600" y="33480"/>
                </a:lnTo>
                <a:lnTo>
                  <a:pt x="69320" y="34100"/>
                </a:lnTo>
                <a:lnTo>
                  <a:pt x="69840" y="34640"/>
                </a:lnTo>
                <a:lnTo>
                  <a:pt x="70240" y="35180"/>
                </a:lnTo>
                <a:lnTo>
                  <a:pt x="70990" y="35180"/>
                </a:lnTo>
                <a:lnTo>
                  <a:pt x="71930" y="34980"/>
                </a:lnTo>
                <a:lnTo>
                  <a:pt x="72690" y="34920"/>
                </a:lnTo>
                <a:lnTo>
                  <a:pt x="73210" y="34740"/>
                </a:lnTo>
                <a:lnTo>
                  <a:pt x="73710" y="34760"/>
                </a:lnTo>
                <a:lnTo>
                  <a:pt x="73890" y="34980"/>
                </a:lnTo>
                <a:lnTo>
                  <a:pt x="73820" y="35130"/>
                </a:lnTo>
                <a:lnTo>
                  <a:pt x="73620" y="35470"/>
                </a:lnTo>
                <a:lnTo>
                  <a:pt x="73300" y="35950"/>
                </a:lnTo>
                <a:lnTo>
                  <a:pt x="73030" y="36490"/>
                </a:lnTo>
                <a:lnTo>
                  <a:pt x="72930" y="36760"/>
                </a:lnTo>
                <a:lnTo>
                  <a:pt x="72760" y="37100"/>
                </a:lnTo>
                <a:lnTo>
                  <a:pt x="72490" y="37140"/>
                </a:lnTo>
                <a:lnTo>
                  <a:pt x="72110" y="37120"/>
                </a:lnTo>
                <a:lnTo>
                  <a:pt x="71720" y="36980"/>
                </a:lnTo>
                <a:lnTo>
                  <a:pt x="71400" y="36870"/>
                </a:lnTo>
                <a:lnTo>
                  <a:pt x="71210" y="36710"/>
                </a:lnTo>
                <a:lnTo>
                  <a:pt x="70930" y="36530"/>
                </a:lnTo>
                <a:lnTo>
                  <a:pt x="70710" y="36580"/>
                </a:lnTo>
                <a:lnTo>
                  <a:pt x="70450" y="36850"/>
                </a:lnTo>
                <a:lnTo>
                  <a:pt x="70120" y="37190"/>
                </a:lnTo>
                <a:lnTo>
                  <a:pt x="70000" y="37460"/>
                </a:lnTo>
                <a:lnTo>
                  <a:pt x="70130" y="37820"/>
                </a:lnTo>
                <a:lnTo>
                  <a:pt x="70350" y="38400"/>
                </a:lnTo>
                <a:lnTo>
                  <a:pt x="70490" y="38580"/>
                </a:lnTo>
                <a:lnTo>
                  <a:pt x="70550" y="38970"/>
                </a:lnTo>
                <a:lnTo>
                  <a:pt x="70550" y="39460"/>
                </a:lnTo>
                <a:lnTo>
                  <a:pt x="70550" y="39800"/>
                </a:lnTo>
                <a:lnTo>
                  <a:pt x="70720" y="40140"/>
                </a:lnTo>
                <a:lnTo>
                  <a:pt x="71030" y="40340"/>
                </a:lnTo>
                <a:lnTo>
                  <a:pt x="71140" y="40390"/>
                </a:lnTo>
                <a:lnTo>
                  <a:pt x="70990" y="40680"/>
                </a:lnTo>
                <a:lnTo>
                  <a:pt x="70580" y="41060"/>
                </a:lnTo>
                <a:lnTo>
                  <a:pt x="70160" y="41560"/>
                </a:lnTo>
                <a:lnTo>
                  <a:pt x="69740" y="42010"/>
                </a:lnTo>
                <a:lnTo>
                  <a:pt x="69420" y="42280"/>
                </a:lnTo>
                <a:lnTo>
                  <a:pt x="69080" y="42550"/>
                </a:lnTo>
                <a:lnTo>
                  <a:pt x="68890" y="42730"/>
                </a:lnTo>
                <a:lnTo>
                  <a:pt x="68860" y="42950"/>
                </a:lnTo>
                <a:lnTo>
                  <a:pt x="68900" y="4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