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Čučer Sandevo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Čučer Sande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0970" y="9890"/>
                </a:moveTo>
                <a:lnTo>
                  <a:pt x="41250" y="10840"/>
                </a:lnTo>
                <a:lnTo>
                  <a:pt x="41320" y="11190"/>
                </a:lnTo>
                <a:lnTo>
                  <a:pt x="41700" y="11830"/>
                </a:lnTo>
                <a:lnTo>
                  <a:pt x="42100" y="12300"/>
                </a:lnTo>
                <a:lnTo>
                  <a:pt x="42390" y="12400"/>
                </a:lnTo>
                <a:lnTo>
                  <a:pt x="42520" y="12670"/>
                </a:lnTo>
                <a:lnTo>
                  <a:pt x="42520" y="13300"/>
                </a:lnTo>
                <a:lnTo>
                  <a:pt x="42420" y="13940"/>
                </a:lnTo>
                <a:lnTo>
                  <a:pt x="42100" y="14240"/>
                </a:lnTo>
                <a:lnTo>
                  <a:pt x="41770" y="14410"/>
                </a:lnTo>
                <a:lnTo>
                  <a:pt x="41470" y="14550"/>
                </a:lnTo>
                <a:lnTo>
                  <a:pt x="41270" y="14480"/>
                </a:lnTo>
                <a:lnTo>
                  <a:pt x="40740" y="14650"/>
                </a:lnTo>
                <a:lnTo>
                  <a:pt x="40430" y="15420"/>
                </a:lnTo>
                <a:lnTo>
                  <a:pt x="39910" y="16370"/>
                </a:lnTo>
                <a:lnTo>
                  <a:pt x="39730" y="17020"/>
                </a:lnTo>
                <a:lnTo>
                  <a:pt x="39650" y="18080"/>
                </a:lnTo>
                <a:lnTo>
                  <a:pt x="39730" y="19730"/>
                </a:lnTo>
                <a:lnTo>
                  <a:pt x="39430" y="19850"/>
                </a:lnTo>
                <a:lnTo>
                  <a:pt x="39370" y="19950"/>
                </a:lnTo>
                <a:lnTo>
                  <a:pt x="39240" y="19810"/>
                </a:lnTo>
                <a:lnTo>
                  <a:pt x="39130" y="19540"/>
                </a:lnTo>
                <a:lnTo>
                  <a:pt x="38860" y="19070"/>
                </a:lnTo>
                <a:lnTo>
                  <a:pt x="38580" y="18810"/>
                </a:lnTo>
                <a:lnTo>
                  <a:pt x="38280" y="18880"/>
                </a:lnTo>
                <a:lnTo>
                  <a:pt x="38040" y="19140"/>
                </a:lnTo>
                <a:lnTo>
                  <a:pt x="38010" y="19620"/>
                </a:lnTo>
                <a:lnTo>
                  <a:pt x="38010" y="19950"/>
                </a:lnTo>
                <a:lnTo>
                  <a:pt x="37770" y="20270"/>
                </a:lnTo>
                <a:lnTo>
                  <a:pt x="37390" y="19980"/>
                </a:lnTo>
                <a:lnTo>
                  <a:pt x="36970" y="19930"/>
                </a:lnTo>
                <a:lnTo>
                  <a:pt x="36970" y="19260"/>
                </a:lnTo>
                <a:lnTo>
                  <a:pt x="36360" y="17900"/>
                </a:lnTo>
                <a:lnTo>
                  <a:pt x="35280" y="16840"/>
                </a:lnTo>
                <a:lnTo>
                  <a:pt x="34900" y="16620"/>
                </a:lnTo>
                <a:lnTo>
                  <a:pt x="34920" y="16530"/>
                </a:lnTo>
                <a:lnTo>
                  <a:pt x="35060" y="16530"/>
                </a:lnTo>
                <a:lnTo>
                  <a:pt x="35750" y="16530"/>
                </a:lnTo>
                <a:lnTo>
                  <a:pt x="35170" y="14810"/>
                </a:lnTo>
                <a:lnTo>
                  <a:pt x="35170" y="13870"/>
                </a:lnTo>
                <a:lnTo>
                  <a:pt x="36210" y="12780"/>
                </a:lnTo>
                <a:lnTo>
                  <a:pt x="36450" y="12000"/>
                </a:lnTo>
                <a:lnTo>
                  <a:pt x="36790" y="11530"/>
                </a:lnTo>
                <a:lnTo>
                  <a:pt x="37130" y="10960"/>
                </a:lnTo>
                <a:lnTo>
                  <a:pt x="37260" y="10750"/>
                </a:lnTo>
                <a:lnTo>
                  <a:pt x="37360" y="10610"/>
                </a:lnTo>
                <a:lnTo>
                  <a:pt x="37860" y="10570"/>
                </a:lnTo>
                <a:lnTo>
                  <a:pt x="39090" y="11040"/>
                </a:lnTo>
                <a:lnTo>
                  <a:pt x="39470" y="11010"/>
                </a:lnTo>
                <a:lnTo>
                  <a:pt x="39430" y="10680"/>
                </a:lnTo>
                <a:lnTo>
                  <a:pt x="39180" y="10260"/>
                </a:lnTo>
                <a:lnTo>
                  <a:pt x="39130" y="9910"/>
                </a:lnTo>
                <a:lnTo>
                  <a:pt x="39460" y="9970"/>
                </a:lnTo>
                <a:lnTo>
                  <a:pt x="40150" y="10430"/>
                </a:lnTo>
                <a:lnTo>
                  <a:pt x="40300" y="9840"/>
                </a:lnTo>
                <a:lnTo>
                  <a:pt x="40440" y="9990"/>
                </a:lnTo>
                <a:lnTo>
                  <a:pt x="40810" y="10080"/>
                </a:lnTo>
                <a:lnTo>
                  <a:pt x="40970" y="9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