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Češinovo-Obleševo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Češinovo-Obleš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7630" y="28500"/>
                </a:moveTo>
                <a:lnTo>
                  <a:pt x="66840" y="27510"/>
                </a:lnTo>
                <a:lnTo>
                  <a:pt x="66390" y="26850"/>
                </a:lnTo>
                <a:lnTo>
                  <a:pt x="66350" y="26510"/>
                </a:lnTo>
                <a:lnTo>
                  <a:pt x="66450" y="26270"/>
                </a:lnTo>
                <a:lnTo>
                  <a:pt x="66600" y="26190"/>
                </a:lnTo>
                <a:lnTo>
                  <a:pt x="66790" y="26190"/>
                </a:lnTo>
                <a:lnTo>
                  <a:pt x="67050" y="25890"/>
                </a:lnTo>
                <a:lnTo>
                  <a:pt x="67300" y="25690"/>
                </a:lnTo>
                <a:lnTo>
                  <a:pt x="67610" y="25530"/>
                </a:lnTo>
                <a:lnTo>
                  <a:pt x="67810" y="25190"/>
                </a:lnTo>
                <a:lnTo>
                  <a:pt x="67870" y="24780"/>
                </a:lnTo>
                <a:lnTo>
                  <a:pt x="67960" y="24400"/>
                </a:lnTo>
                <a:lnTo>
                  <a:pt x="68230" y="23880"/>
                </a:lnTo>
                <a:lnTo>
                  <a:pt x="68470" y="23700"/>
                </a:lnTo>
                <a:lnTo>
                  <a:pt x="68600" y="23680"/>
                </a:lnTo>
                <a:lnTo>
                  <a:pt x="68760" y="23780"/>
                </a:lnTo>
                <a:lnTo>
                  <a:pt x="68770" y="23810"/>
                </a:lnTo>
                <a:lnTo>
                  <a:pt x="68920" y="24230"/>
                </a:lnTo>
                <a:lnTo>
                  <a:pt x="69370" y="24800"/>
                </a:lnTo>
                <a:lnTo>
                  <a:pt x="69910" y="25170"/>
                </a:lnTo>
                <a:lnTo>
                  <a:pt x="70640" y="25150"/>
                </a:lnTo>
                <a:lnTo>
                  <a:pt x="71040" y="25130"/>
                </a:lnTo>
                <a:lnTo>
                  <a:pt x="71290" y="25130"/>
                </a:lnTo>
                <a:lnTo>
                  <a:pt x="71370" y="25250"/>
                </a:lnTo>
                <a:lnTo>
                  <a:pt x="71400" y="25470"/>
                </a:lnTo>
                <a:lnTo>
                  <a:pt x="71370" y="25600"/>
                </a:lnTo>
                <a:lnTo>
                  <a:pt x="71260" y="25680"/>
                </a:lnTo>
                <a:lnTo>
                  <a:pt x="71170" y="25900"/>
                </a:lnTo>
                <a:lnTo>
                  <a:pt x="71170" y="26230"/>
                </a:lnTo>
                <a:lnTo>
                  <a:pt x="71200" y="27020"/>
                </a:lnTo>
                <a:lnTo>
                  <a:pt x="71340" y="27300"/>
                </a:lnTo>
                <a:lnTo>
                  <a:pt x="71420" y="27470"/>
                </a:lnTo>
                <a:lnTo>
                  <a:pt x="71480" y="27690"/>
                </a:lnTo>
                <a:lnTo>
                  <a:pt x="71590" y="28180"/>
                </a:lnTo>
                <a:lnTo>
                  <a:pt x="71800" y="28280"/>
                </a:lnTo>
                <a:lnTo>
                  <a:pt x="71960" y="28280"/>
                </a:lnTo>
                <a:lnTo>
                  <a:pt x="72150" y="28540"/>
                </a:lnTo>
                <a:lnTo>
                  <a:pt x="72270" y="28610"/>
                </a:lnTo>
                <a:lnTo>
                  <a:pt x="72310" y="28610"/>
                </a:lnTo>
                <a:lnTo>
                  <a:pt x="72320" y="29240"/>
                </a:lnTo>
                <a:lnTo>
                  <a:pt x="72410" y="29640"/>
                </a:lnTo>
                <a:lnTo>
                  <a:pt x="72760" y="29970"/>
                </a:lnTo>
                <a:lnTo>
                  <a:pt x="73150" y="30480"/>
                </a:lnTo>
                <a:lnTo>
                  <a:pt x="73370" y="30870"/>
                </a:lnTo>
                <a:lnTo>
                  <a:pt x="73520" y="31210"/>
                </a:lnTo>
                <a:lnTo>
                  <a:pt x="73530" y="31210"/>
                </a:lnTo>
                <a:lnTo>
                  <a:pt x="73420" y="31380"/>
                </a:lnTo>
                <a:lnTo>
                  <a:pt x="73120" y="31380"/>
                </a:lnTo>
                <a:lnTo>
                  <a:pt x="72670" y="31320"/>
                </a:lnTo>
                <a:lnTo>
                  <a:pt x="72330" y="30980"/>
                </a:lnTo>
                <a:lnTo>
                  <a:pt x="71900" y="30540"/>
                </a:lnTo>
                <a:lnTo>
                  <a:pt x="71490" y="30520"/>
                </a:lnTo>
                <a:lnTo>
                  <a:pt x="71080" y="30580"/>
                </a:lnTo>
                <a:lnTo>
                  <a:pt x="70410" y="30460"/>
                </a:lnTo>
                <a:lnTo>
                  <a:pt x="69690" y="30340"/>
                </a:lnTo>
                <a:lnTo>
                  <a:pt x="68760" y="29660"/>
                </a:lnTo>
                <a:lnTo>
                  <a:pt x="67990" y="28930"/>
                </a:lnTo>
                <a:lnTo>
                  <a:pt x="67630" y="28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