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Čaška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Čašk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2940" y="47120"/>
                </a:moveTo>
                <a:lnTo>
                  <a:pt x="52910" y="47070"/>
                </a:lnTo>
                <a:lnTo>
                  <a:pt x="52740" y="46880"/>
                </a:lnTo>
                <a:lnTo>
                  <a:pt x="52330" y="46810"/>
                </a:lnTo>
                <a:lnTo>
                  <a:pt x="52110" y="47020"/>
                </a:lnTo>
                <a:lnTo>
                  <a:pt x="51910" y="47410"/>
                </a:lnTo>
                <a:lnTo>
                  <a:pt x="51600" y="47780"/>
                </a:lnTo>
                <a:lnTo>
                  <a:pt x="51600" y="47840"/>
                </a:lnTo>
                <a:lnTo>
                  <a:pt x="51410" y="47690"/>
                </a:lnTo>
                <a:lnTo>
                  <a:pt x="51230" y="47340"/>
                </a:lnTo>
                <a:lnTo>
                  <a:pt x="51110" y="47060"/>
                </a:lnTo>
                <a:lnTo>
                  <a:pt x="50780" y="46880"/>
                </a:lnTo>
                <a:lnTo>
                  <a:pt x="50440" y="46740"/>
                </a:lnTo>
                <a:lnTo>
                  <a:pt x="50170" y="46600"/>
                </a:lnTo>
                <a:lnTo>
                  <a:pt x="50030" y="46370"/>
                </a:lnTo>
                <a:lnTo>
                  <a:pt x="49840" y="46300"/>
                </a:lnTo>
                <a:lnTo>
                  <a:pt x="49600" y="46300"/>
                </a:lnTo>
                <a:lnTo>
                  <a:pt x="49320" y="46430"/>
                </a:lnTo>
                <a:lnTo>
                  <a:pt x="49150" y="46570"/>
                </a:lnTo>
                <a:lnTo>
                  <a:pt x="48780" y="46620"/>
                </a:lnTo>
                <a:lnTo>
                  <a:pt x="48550" y="46620"/>
                </a:lnTo>
                <a:lnTo>
                  <a:pt x="48220" y="46640"/>
                </a:lnTo>
                <a:lnTo>
                  <a:pt x="48120" y="46710"/>
                </a:lnTo>
                <a:lnTo>
                  <a:pt x="48010" y="46900"/>
                </a:lnTo>
                <a:lnTo>
                  <a:pt x="48000" y="47290"/>
                </a:lnTo>
                <a:lnTo>
                  <a:pt x="47960" y="47830"/>
                </a:lnTo>
                <a:lnTo>
                  <a:pt x="47700" y="48390"/>
                </a:lnTo>
                <a:lnTo>
                  <a:pt x="47510" y="48480"/>
                </a:lnTo>
                <a:lnTo>
                  <a:pt x="47180" y="48570"/>
                </a:lnTo>
                <a:lnTo>
                  <a:pt x="46850" y="48550"/>
                </a:lnTo>
                <a:lnTo>
                  <a:pt x="46780" y="48290"/>
                </a:lnTo>
                <a:lnTo>
                  <a:pt x="46590" y="47990"/>
                </a:lnTo>
                <a:lnTo>
                  <a:pt x="46320" y="47810"/>
                </a:lnTo>
                <a:lnTo>
                  <a:pt x="46060" y="47760"/>
                </a:lnTo>
                <a:lnTo>
                  <a:pt x="45750" y="47740"/>
                </a:lnTo>
                <a:lnTo>
                  <a:pt x="45600" y="47740"/>
                </a:lnTo>
                <a:lnTo>
                  <a:pt x="45560" y="47550"/>
                </a:lnTo>
                <a:lnTo>
                  <a:pt x="45330" y="47200"/>
                </a:lnTo>
                <a:lnTo>
                  <a:pt x="45000" y="46920"/>
                </a:lnTo>
                <a:lnTo>
                  <a:pt x="44580" y="46810"/>
                </a:lnTo>
                <a:lnTo>
                  <a:pt x="44060" y="46670"/>
                </a:lnTo>
                <a:lnTo>
                  <a:pt x="43730" y="46600"/>
                </a:lnTo>
                <a:lnTo>
                  <a:pt x="43500" y="46480"/>
                </a:lnTo>
                <a:lnTo>
                  <a:pt x="43380" y="46300"/>
                </a:lnTo>
                <a:lnTo>
                  <a:pt x="43310" y="45950"/>
                </a:lnTo>
                <a:lnTo>
                  <a:pt x="43210" y="45600"/>
                </a:lnTo>
                <a:lnTo>
                  <a:pt x="43120" y="45390"/>
                </a:lnTo>
                <a:lnTo>
                  <a:pt x="42880" y="45320"/>
                </a:lnTo>
                <a:lnTo>
                  <a:pt x="42650" y="45340"/>
                </a:lnTo>
                <a:lnTo>
                  <a:pt x="42440" y="45500"/>
                </a:lnTo>
                <a:lnTo>
                  <a:pt x="42210" y="45530"/>
                </a:lnTo>
                <a:lnTo>
                  <a:pt x="41880" y="45530"/>
                </a:lnTo>
                <a:lnTo>
                  <a:pt x="41540" y="45530"/>
                </a:lnTo>
                <a:lnTo>
                  <a:pt x="41170" y="45340"/>
                </a:lnTo>
                <a:lnTo>
                  <a:pt x="40920" y="45060"/>
                </a:lnTo>
                <a:lnTo>
                  <a:pt x="40700" y="44640"/>
                </a:lnTo>
                <a:lnTo>
                  <a:pt x="40650" y="44180"/>
                </a:lnTo>
                <a:lnTo>
                  <a:pt x="40650" y="43530"/>
                </a:lnTo>
                <a:lnTo>
                  <a:pt x="40560" y="42970"/>
                </a:lnTo>
                <a:lnTo>
                  <a:pt x="40390" y="42530"/>
                </a:lnTo>
                <a:lnTo>
                  <a:pt x="40000" y="42390"/>
                </a:lnTo>
                <a:lnTo>
                  <a:pt x="39810" y="42220"/>
                </a:lnTo>
                <a:lnTo>
                  <a:pt x="39640" y="41900"/>
                </a:lnTo>
                <a:lnTo>
                  <a:pt x="39530" y="41500"/>
                </a:lnTo>
                <a:lnTo>
                  <a:pt x="39240" y="41180"/>
                </a:lnTo>
                <a:lnTo>
                  <a:pt x="38660" y="40940"/>
                </a:lnTo>
                <a:lnTo>
                  <a:pt x="38280" y="40800"/>
                </a:lnTo>
                <a:lnTo>
                  <a:pt x="37810" y="40670"/>
                </a:lnTo>
                <a:lnTo>
                  <a:pt x="37510" y="40670"/>
                </a:lnTo>
                <a:lnTo>
                  <a:pt x="37530" y="40520"/>
                </a:lnTo>
                <a:lnTo>
                  <a:pt x="37560" y="39950"/>
                </a:lnTo>
                <a:lnTo>
                  <a:pt x="37560" y="39490"/>
                </a:lnTo>
                <a:lnTo>
                  <a:pt x="37410" y="39110"/>
                </a:lnTo>
                <a:lnTo>
                  <a:pt x="37440" y="38800"/>
                </a:lnTo>
                <a:lnTo>
                  <a:pt x="37560" y="38650"/>
                </a:lnTo>
                <a:lnTo>
                  <a:pt x="37760" y="38460"/>
                </a:lnTo>
                <a:lnTo>
                  <a:pt x="38070" y="38070"/>
                </a:lnTo>
                <a:lnTo>
                  <a:pt x="38300" y="37650"/>
                </a:lnTo>
                <a:lnTo>
                  <a:pt x="38250" y="37320"/>
                </a:lnTo>
                <a:lnTo>
                  <a:pt x="38420" y="36730"/>
                </a:lnTo>
                <a:lnTo>
                  <a:pt x="38530" y="36080"/>
                </a:lnTo>
                <a:lnTo>
                  <a:pt x="38700" y="35810"/>
                </a:lnTo>
                <a:lnTo>
                  <a:pt x="39100" y="35660"/>
                </a:lnTo>
                <a:lnTo>
                  <a:pt x="39360" y="35390"/>
                </a:lnTo>
                <a:lnTo>
                  <a:pt x="39560" y="34930"/>
                </a:lnTo>
                <a:lnTo>
                  <a:pt x="39760" y="34550"/>
                </a:lnTo>
                <a:lnTo>
                  <a:pt x="39990" y="34090"/>
                </a:lnTo>
                <a:lnTo>
                  <a:pt x="40360" y="33780"/>
                </a:lnTo>
                <a:lnTo>
                  <a:pt x="41050" y="33590"/>
                </a:lnTo>
                <a:lnTo>
                  <a:pt x="41360" y="33470"/>
                </a:lnTo>
                <a:lnTo>
                  <a:pt x="41570" y="33680"/>
                </a:lnTo>
                <a:lnTo>
                  <a:pt x="42060" y="33650"/>
                </a:lnTo>
                <a:lnTo>
                  <a:pt x="42700" y="33630"/>
                </a:lnTo>
                <a:lnTo>
                  <a:pt x="43440" y="33610"/>
                </a:lnTo>
                <a:lnTo>
                  <a:pt x="44210" y="33590"/>
                </a:lnTo>
                <a:lnTo>
                  <a:pt x="44470" y="33670"/>
                </a:lnTo>
                <a:lnTo>
                  <a:pt x="44440" y="33780"/>
                </a:lnTo>
                <a:lnTo>
                  <a:pt x="44660" y="34090"/>
                </a:lnTo>
                <a:lnTo>
                  <a:pt x="44970" y="34720"/>
                </a:lnTo>
                <a:lnTo>
                  <a:pt x="45220" y="35260"/>
                </a:lnTo>
                <a:lnTo>
                  <a:pt x="45400" y="35400"/>
                </a:lnTo>
                <a:lnTo>
                  <a:pt x="45610" y="35400"/>
                </a:lnTo>
                <a:lnTo>
                  <a:pt x="45760" y="35300"/>
                </a:lnTo>
                <a:lnTo>
                  <a:pt x="45880" y="35170"/>
                </a:lnTo>
                <a:lnTo>
                  <a:pt x="46070" y="35170"/>
                </a:lnTo>
                <a:lnTo>
                  <a:pt x="46270" y="35210"/>
                </a:lnTo>
                <a:lnTo>
                  <a:pt x="46540" y="35360"/>
                </a:lnTo>
                <a:lnTo>
                  <a:pt x="46830" y="35480"/>
                </a:lnTo>
                <a:lnTo>
                  <a:pt x="47260" y="35570"/>
                </a:lnTo>
                <a:lnTo>
                  <a:pt x="47650" y="35590"/>
                </a:lnTo>
                <a:lnTo>
                  <a:pt x="48030" y="35780"/>
                </a:lnTo>
                <a:lnTo>
                  <a:pt x="48240" y="36300"/>
                </a:lnTo>
                <a:lnTo>
                  <a:pt x="48370" y="37090"/>
                </a:lnTo>
                <a:lnTo>
                  <a:pt x="48660" y="37540"/>
                </a:lnTo>
                <a:lnTo>
                  <a:pt x="48750" y="37940"/>
                </a:lnTo>
                <a:lnTo>
                  <a:pt x="48740" y="38210"/>
                </a:lnTo>
                <a:lnTo>
                  <a:pt x="48800" y="38480"/>
                </a:lnTo>
                <a:lnTo>
                  <a:pt x="48990" y="38770"/>
                </a:lnTo>
                <a:lnTo>
                  <a:pt x="49180" y="38790"/>
                </a:lnTo>
                <a:lnTo>
                  <a:pt x="49360" y="38710"/>
                </a:lnTo>
                <a:lnTo>
                  <a:pt x="49470" y="38620"/>
                </a:lnTo>
                <a:lnTo>
                  <a:pt x="49690" y="38420"/>
                </a:lnTo>
                <a:lnTo>
                  <a:pt x="49790" y="38290"/>
                </a:lnTo>
                <a:lnTo>
                  <a:pt x="49970" y="38250"/>
                </a:lnTo>
                <a:lnTo>
                  <a:pt x="50090" y="38440"/>
                </a:lnTo>
                <a:lnTo>
                  <a:pt x="50110" y="38750"/>
                </a:lnTo>
                <a:lnTo>
                  <a:pt x="50120" y="39250"/>
                </a:lnTo>
                <a:lnTo>
                  <a:pt x="50180" y="39640"/>
                </a:lnTo>
                <a:lnTo>
                  <a:pt x="50490" y="39990"/>
                </a:lnTo>
                <a:lnTo>
                  <a:pt x="51300" y="40200"/>
                </a:lnTo>
                <a:lnTo>
                  <a:pt x="51650" y="40240"/>
                </a:lnTo>
                <a:lnTo>
                  <a:pt x="51640" y="40310"/>
                </a:lnTo>
                <a:lnTo>
                  <a:pt x="51610" y="40810"/>
                </a:lnTo>
                <a:lnTo>
                  <a:pt x="51590" y="41160"/>
                </a:lnTo>
                <a:lnTo>
                  <a:pt x="51810" y="41470"/>
                </a:lnTo>
                <a:lnTo>
                  <a:pt x="52240" y="41800"/>
                </a:lnTo>
                <a:lnTo>
                  <a:pt x="52660" y="42070"/>
                </a:lnTo>
                <a:lnTo>
                  <a:pt x="52800" y="42360"/>
                </a:lnTo>
                <a:lnTo>
                  <a:pt x="52800" y="42820"/>
                </a:lnTo>
                <a:lnTo>
                  <a:pt x="52640" y="43170"/>
                </a:lnTo>
                <a:lnTo>
                  <a:pt x="52400" y="43420"/>
                </a:lnTo>
                <a:lnTo>
                  <a:pt x="52160" y="43710"/>
                </a:lnTo>
                <a:lnTo>
                  <a:pt x="52100" y="44140"/>
                </a:lnTo>
                <a:lnTo>
                  <a:pt x="52090" y="44640"/>
                </a:lnTo>
                <a:lnTo>
                  <a:pt x="52200" y="45050"/>
                </a:lnTo>
                <a:lnTo>
                  <a:pt x="52570" y="45280"/>
                </a:lnTo>
                <a:lnTo>
                  <a:pt x="52990" y="45550"/>
                </a:lnTo>
                <a:lnTo>
                  <a:pt x="53160" y="45640"/>
                </a:lnTo>
                <a:lnTo>
                  <a:pt x="53050" y="46030"/>
                </a:lnTo>
                <a:lnTo>
                  <a:pt x="53000" y="46320"/>
                </a:lnTo>
                <a:lnTo>
                  <a:pt x="52940" y="46930"/>
                </a:lnTo>
                <a:lnTo>
                  <a:pt x="52940" y="47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