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Čair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Čai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380" y="21950"/>
                </a:moveTo>
                <a:lnTo>
                  <a:pt x="39370" y="21740"/>
                </a:lnTo>
                <a:lnTo>
                  <a:pt x="39400" y="21550"/>
                </a:lnTo>
                <a:lnTo>
                  <a:pt x="39410" y="21180"/>
                </a:lnTo>
                <a:lnTo>
                  <a:pt x="39420" y="21040"/>
                </a:lnTo>
                <a:lnTo>
                  <a:pt x="39500" y="21100"/>
                </a:lnTo>
                <a:lnTo>
                  <a:pt x="39870" y="21310"/>
                </a:lnTo>
                <a:lnTo>
                  <a:pt x="40040" y="21450"/>
                </a:lnTo>
                <a:lnTo>
                  <a:pt x="40040" y="21680"/>
                </a:lnTo>
                <a:lnTo>
                  <a:pt x="39990" y="22140"/>
                </a:lnTo>
                <a:lnTo>
                  <a:pt x="39910" y="22090"/>
                </a:lnTo>
                <a:lnTo>
                  <a:pt x="39770" y="22140"/>
                </a:lnTo>
                <a:lnTo>
                  <a:pt x="39670" y="21920"/>
                </a:lnTo>
                <a:lnTo>
                  <a:pt x="39480" y="21920"/>
                </a:lnTo>
                <a:lnTo>
                  <a:pt x="39380" y="21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