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Zrnovci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Zrnovc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3530" y="31210"/>
                </a:moveTo>
                <a:lnTo>
                  <a:pt x="73520" y="31210"/>
                </a:lnTo>
                <a:lnTo>
                  <a:pt x="73370" y="30870"/>
                </a:lnTo>
                <a:lnTo>
                  <a:pt x="73150" y="30480"/>
                </a:lnTo>
                <a:lnTo>
                  <a:pt x="72760" y="29970"/>
                </a:lnTo>
                <a:lnTo>
                  <a:pt x="72410" y="29640"/>
                </a:lnTo>
                <a:lnTo>
                  <a:pt x="72320" y="29240"/>
                </a:lnTo>
                <a:lnTo>
                  <a:pt x="72310" y="28610"/>
                </a:lnTo>
                <a:lnTo>
                  <a:pt x="72570" y="28610"/>
                </a:lnTo>
                <a:lnTo>
                  <a:pt x="72900" y="28590"/>
                </a:lnTo>
                <a:lnTo>
                  <a:pt x="73240" y="28300"/>
                </a:lnTo>
                <a:lnTo>
                  <a:pt x="73370" y="28100"/>
                </a:lnTo>
                <a:lnTo>
                  <a:pt x="73530" y="27980"/>
                </a:lnTo>
                <a:lnTo>
                  <a:pt x="73730" y="27980"/>
                </a:lnTo>
                <a:lnTo>
                  <a:pt x="73870" y="28100"/>
                </a:lnTo>
                <a:lnTo>
                  <a:pt x="73920" y="28280"/>
                </a:lnTo>
                <a:lnTo>
                  <a:pt x="74110" y="28340"/>
                </a:lnTo>
                <a:lnTo>
                  <a:pt x="74270" y="28260"/>
                </a:lnTo>
                <a:lnTo>
                  <a:pt x="74400" y="28000"/>
                </a:lnTo>
                <a:lnTo>
                  <a:pt x="74680" y="27630"/>
                </a:lnTo>
                <a:lnTo>
                  <a:pt x="74990" y="27530"/>
                </a:lnTo>
                <a:lnTo>
                  <a:pt x="75110" y="27530"/>
                </a:lnTo>
                <a:lnTo>
                  <a:pt x="75100" y="27590"/>
                </a:lnTo>
                <a:lnTo>
                  <a:pt x="75220" y="27820"/>
                </a:lnTo>
                <a:lnTo>
                  <a:pt x="75410" y="28020"/>
                </a:lnTo>
                <a:lnTo>
                  <a:pt x="75470" y="28290"/>
                </a:lnTo>
                <a:lnTo>
                  <a:pt x="75560" y="28900"/>
                </a:lnTo>
                <a:lnTo>
                  <a:pt x="75590" y="29470"/>
                </a:lnTo>
                <a:lnTo>
                  <a:pt x="75590" y="29870"/>
                </a:lnTo>
                <a:lnTo>
                  <a:pt x="75590" y="30260"/>
                </a:lnTo>
                <a:lnTo>
                  <a:pt x="75540" y="30640"/>
                </a:lnTo>
                <a:lnTo>
                  <a:pt x="75510" y="31120"/>
                </a:lnTo>
                <a:lnTo>
                  <a:pt x="75510" y="31350"/>
                </a:lnTo>
                <a:lnTo>
                  <a:pt x="75350" y="31350"/>
                </a:lnTo>
                <a:lnTo>
                  <a:pt x="74620" y="31330"/>
                </a:lnTo>
                <a:lnTo>
                  <a:pt x="73920" y="31250"/>
                </a:lnTo>
                <a:lnTo>
                  <a:pt x="73530" y="3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