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Zelenikovo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Zelenik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44470" y="33670"/>
                </a:moveTo>
                <a:lnTo>
                  <a:pt x="44210" y="33590"/>
                </a:lnTo>
                <a:lnTo>
                  <a:pt x="43440" y="33610"/>
                </a:lnTo>
                <a:lnTo>
                  <a:pt x="42700" y="33630"/>
                </a:lnTo>
                <a:lnTo>
                  <a:pt x="42060" y="33650"/>
                </a:lnTo>
                <a:lnTo>
                  <a:pt x="41570" y="33680"/>
                </a:lnTo>
                <a:lnTo>
                  <a:pt x="41360" y="33470"/>
                </a:lnTo>
                <a:lnTo>
                  <a:pt x="41330" y="33450"/>
                </a:lnTo>
                <a:lnTo>
                  <a:pt x="41330" y="33050"/>
                </a:lnTo>
                <a:lnTo>
                  <a:pt x="41430" y="32780"/>
                </a:lnTo>
                <a:lnTo>
                  <a:pt x="41520" y="32430"/>
                </a:lnTo>
                <a:lnTo>
                  <a:pt x="41380" y="32090"/>
                </a:lnTo>
                <a:lnTo>
                  <a:pt x="40950" y="31530"/>
                </a:lnTo>
                <a:lnTo>
                  <a:pt x="40820" y="31200"/>
                </a:lnTo>
                <a:lnTo>
                  <a:pt x="40820" y="30800"/>
                </a:lnTo>
                <a:lnTo>
                  <a:pt x="40770" y="30200"/>
                </a:lnTo>
                <a:lnTo>
                  <a:pt x="41010" y="29680"/>
                </a:lnTo>
                <a:lnTo>
                  <a:pt x="41300" y="29340"/>
                </a:lnTo>
                <a:lnTo>
                  <a:pt x="41570" y="29370"/>
                </a:lnTo>
                <a:lnTo>
                  <a:pt x="41630" y="29550"/>
                </a:lnTo>
                <a:lnTo>
                  <a:pt x="41650" y="29890"/>
                </a:lnTo>
                <a:lnTo>
                  <a:pt x="41740" y="30010"/>
                </a:lnTo>
                <a:lnTo>
                  <a:pt x="41940" y="30050"/>
                </a:lnTo>
                <a:lnTo>
                  <a:pt x="42260" y="30030"/>
                </a:lnTo>
                <a:lnTo>
                  <a:pt x="42420" y="29850"/>
                </a:lnTo>
                <a:lnTo>
                  <a:pt x="42480" y="29550"/>
                </a:lnTo>
                <a:lnTo>
                  <a:pt x="42500" y="29110"/>
                </a:lnTo>
                <a:lnTo>
                  <a:pt x="42670" y="28860"/>
                </a:lnTo>
                <a:lnTo>
                  <a:pt x="42940" y="28640"/>
                </a:lnTo>
                <a:lnTo>
                  <a:pt x="43170" y="28180"/>
                </a:lnTo>
                <a:lnTo>
                  <a:pt x="43260" y="27510"/>
                </a:lnTo>
                <a:lnTo>
                  <a:pt x="43730" y="27260"/>
                </a:lnTo>
                <a:lnTo>
                  <a:pt x="44100" y="26950"/>
                </a:lnTo>
                <a:lnTo>
                  <a:pt x="44420" y="26740"/>
                </a:lnTo>
                <a:lnTo>
                  <a:pt x="44870" y="26590"/>
                </a:lnTo>
                <a:lnTo>
                  <a:pt x="45020" y="26320"/>
                </a:lnTo>
                <a:lnTo>
                  <a:pt x="45220" y="26350"/>
                </a:lnTo>
                <a:lnTo>
                  <a:pt x="45530" y="26350"/>
                </a:lnTo>
                <a:lnTo>
                  <a:pt x="45860" y="26450"/>
                </a:lnTo>
                <a:lnTo>
                  <a:pt x="46320" y="26680"/>
                </a:lnTo>
                <a:lnTo>
                  <a:pt x="46650" y="26650"/>
                </a:lnTo>
                <a:lnTo>
                  <a:pt x="46820" y="26900"/>
                </a:lnTo>
                <a:lnTo>
                  <a:pt x="46820" y="27550"/>
                </a:lnTo>
                <a:lnTo>
                  <a:pt x="46790" y="28670"/>
                </a:lnTo>
                <a:lnTo>
                  <a:pt x="46760" y="29320"/>
                </a:lnTo>
                <a:lnTo>
                  <a:pt x="46650" y="29530"/>
                </a:lnTo>
                <a:lnTo>
                  <a:pt x="46540" y="29650"/>
                </a:lnTo>
                <a:lnTo>
                  <a:pt x="46470" y="29800"/>
                </a:lnTo>
                <a:lnTo>
                  <a:pt x="46470" y="29890"/>
                </a:lnTo>
                <a:lnTo>
                  <a:pt x="46300" y="29950"/>
                </a:lnTo>
                <a:lnTo>
                  <a:pt x="46300" y="30260"/>
                </a:lnTo>
                <a:lnTo>
                  <a:pt x="46300" y="30640"/>
                </a:lnTo>
                <a:lnTo>
                  <a:pt x="46300" y="30870"/>
                </a:lnTo>
                <a:lnTo>
                  <a:pt x="46440" y="31070"/>
                </a:lnTo>
                <a:lnTo>
                  <a:pt x="46610" y="31180"/>
                </a:lnTo>
                <a:lnTo>
                  <a:pt x="46610" y="31450"/>
                </a:lnTo>
                <a:lnTo>
                  <a:pt x="46610" y="32030"/>
                </a:lnTo>
                <a:lnTo>
                  <a:pt x="46400" y="32340"/>
                </a:lnTo>
                <a:lnTo>
                  <a:pt x="46080" y="32860"/>
                </a:lnTo>
                <a:lnTo>
                  <a:pt x="45900" y="33220"/>
                </a:lnTo>
                <a:lnTo>
                  <a:pt x="45680" y="33360"/>
                </a:lnTo>
                <a:lnTo>
                  <a:pt x="45120" y="33570"/>
                </a:lnTo>
                <a:lnTo>
                  <a:pt x="44480" y="33630"/>
                </a:lnTo>
                <a:lnTo>
                  <a:pt x="44470" y="33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