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Vrapcište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Macedonia • State Map | Fully Editable Vector Shape</a:t>
            </a:r>
          </a:p>
        </p:txBody>
      </p:sp>
      <p:sp>
        <p:nvSpPr>
          <p:cNvPr id="101" name="Vrapcište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22680" y="28480"/>
                </a:moveTo>
                <a:lnTo>
                  <a:pt x="22430" y="28590"/>
                </a:lnTo>
                <a:lnTo>
                  <a:pt x="22290" y="28750"/>
                </a:lnTo>
                <a:lnTo>
                  <a:pt x="22120" y="29010"/>
                </a:lnTo>
                <a:lnTo>
                  <a:pt x="22210" y="29450"/>
                </a:lnTo>
                <a:lnTo>
                  <a:pt x="22290" y="29770"/>
                </a:lnTo>
                <a:lnTo>
                  <a:pt x="21930" y="30180"/>
                </a:lnTo>
                <a:lnTo>
                  <a:pt x="21260" y="30400"/>
                </a:lnTo>
                <a:lnTo>
                  <a:pt x="20130" y="30120"/>
                </a:lnTo>
                <a:lnTo>
                  <a:pt x="19230" y="30240"/>
                </a:lnTo>
                <a:lnTo>
                  <a:pt x="18800" y="30630"/>
                </a:lnTo>
                <a:lnTo>
                  <a:pt x="18160" y="30530"/>
                </a:lnTo>
                <a:lnTo>
                  <a:pt x="17550" y="30180"/>
                </a:lnTo>
                <a:lnTo>
                  <a:pt x="17330" y="29860"/>
                </a:lnTo>
                <a:lnTo>
                  <a:pt x="17120" y="29260"/>
                </a:lnTo>
                <a:lnTo>
                  <a:pt x="16880" y="28970"/>
                </a:lnTo>
                <a:lnTo>
                  <a:pt x="16410" y="28910"/>
                </a:lnTo>
                <a:lnTo>
                  <a:pt x="15910" y="28910"/>
                </a:lnTo>
                <a:lnTo>
                  <a:pt x="15460" y="28880"/>
                </a:lnTo>
                <a:lnTo>
                  <a:pt x="15310" y="28800"/>
                </a:lnTo>
                <a:lnTo>
                  <a:pt x="14570" y="28480"/>
                </a:lnTo>
                <a:lnTo>
                  <a:pt x="14120" y="28020"/>
                </a:lnTo>
                <a:lnTo>
                  <a:pt x="14440" y="27670"/>
                </a:lnTo>
                <a:lnTo>
                  <a:pt x="14620" y="27350"/>
                </a:lnTo>
                <a:lnTo>
                  <a:pt x="14960" y="26770"/>
                </a:lnTo>
                <a:lnTo>
                  <a:pt x="15030" y="26650"/>
                </a:lnTo>
                <a:lnTo>
                  <a:pt x="15370" y="25820"/>
                </a:lnTo>
                <a:lnTo>
                  <a:pt x="15490" y="25720"/>
                </a:lnTo>
                <a:lnTo>
                  <a:pt x="15840" y="25720"/>
                </a:lnTo>
                <a:lnTo>
                  <a:pt x="15790" y="25350"/>
                </a:lnTo>
                <a:lnTo>
                  <a:pt x="15860" y="25310"/>
                </a:lnTo>
                <a:lnTo>
                  <a:pt x="16270" y="25190"/>
                </a:lnTo>
                <a:lnTo>
                  <a:pt x="17360" y="25350"/>
                </a:lnTo>
                <a:lnTo>
                  <a:pt x="18470" y="25570"/>
                </a:lnTo>
                <a:lnTo>
                  <a:pt x="19630" y="25950"/>
                </a:lnTo>
                <a:lnTo>
                  <a:pt x="20650" y="26490"/>
                </a:lnTo>
                <a:lnTo>
                  <a:pt x="21550" y="27030"/>
                </a:lnTo>
                <a:lnTo>
                  <a:pt x="22020" y="27130"/>
                </a:lnTo>
                <a:lnTo>
                  <a:pt x="22260" y="27350"/>
                </a:lnTo>
                <a:lnTo>
                  <a:pt x="22410" y="27350"/>
                </a:lnTo>
                <a:lnTo>
                  <a:pt x="22470" y="27540"/>
                </a:lnTo>
                <a:lnTo>
                  <a:pt x="22450" y="28080"/>
                </a:lnTo>
                <a:lnTo>
                  <a:pt x="22470" y="28400"/>
                </a:lnTo>
                <a:lnTo>
                  <a:pt x="22680" y="284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