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Vinica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Vinic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81150" y="22150"/>
                </a:moveTo>
                <a:lnTo>
                  <a:pt x="81180" y="22460"/>
                </a:lnTo>
                <a:lnTo>
                  <a:pt x="81180" y="23210"/>
                </a:lnTo>
                <a:lnTo>
                  <a:pt x="81230" y="23840"/>
                </a:lnTo>
                <a:lnTo>
                  <a:pt x="81240" y="24360"/>
                </a:lnTo>
                <a:lnTo>
                  <a:pt x="81240" y="24770"/>
                </a:lnTo>
                <a:lnTo>
                  <a:pt x="81390" y="24910"/>
                </a:lnTo>
                <a:lnTo>
                  <a:pt x="81780" y="25000"/>
                </a:lnTo>
                <a:lnTo>
                  <a:pt x="82490" y="25220"/>
                </a:lnTo>
                <a:lnTo>
                  <a:pt x="83160" y="25590"/>
                </a:lnTo>
                <a:lnTo>
                  <a:pt x="83860" y="25950"/>
                </a:lnTo>
                <a:lnTo>
                  <a:pt x="84290" y="26060"/>
                </a:lnTo>
                <a:lnTo>
                  <a:pt x="84610" y="26130"/>
                </a:lnTo>
                <a:lnTo>
                  <a:pt x="84830" y="26130"/>
                </a:lnTo>
                <a:lnTo>
                  <a:pt x="84950" y="26150"/>
                </a:lnTo>
                <a:lnTo>
                  <a:pt x="84950" y="26400"/>
                </a:lnTo>
                <a:lnTo>
                  <a:pt x="84800" y="26540"/>
                </a:lnTo>
                <a:lnTo>
                  <a:pt x="84660" y="26850"/>
                </a:lnTo>
                <a:lnTo>
                  <a:pt x="84360" y="27400"/>
                </a:lnTo>
                <a:lnTo>
                  <a:pt x="84260" y="28080"/>
                </a:lnTo>
                <a:lnTo>
                  <a:pt x="84110" y="28840"/>
                </a:lnTo>
                <a:lnTo>
                  <a:pt x="83890" y="29270"/>
                </a:lnTo>
                <a:lnTo>
                  <a:pt x="83640" y="29610"/>
                </a:lnTo>
                <a:lnTo>
                  <a:pt x="83570" y="29950"/>
                </a:lnTo>
                <a:lnTo>
                  <a:pt x="83550" y="30430"/>
                </a:lnTo>
                <a:lnTo>
                  <a:pt x="83580" y="30500"/>
                </a:lnTo>
                <a:lnTo>
                  <a:pt x="83500" y="30520"/>
                </a:lnTo>
                <a:lnTo>
                  <a:pt x="83430" y="30900"/>
                </a:lnTo>
                <a:lnTo>
                  <a:pt x="83550" y="31150"/>
                </a:lnTo>
                <a:lnTo>
                  <a:pt x="83600" y="31650"/>
                </a:lnTo>
                <a:lnTo>
                  <a:pt x="83550" y="32440"/>
                </a:lnTo>
                <a:lnTo>
                  <a:pt x="83420" y="33000"/>
                </a:lnTo>
                <a:lnTo>
                  <a:pt x="83180" y="33570"/>
                </a:lnTo>
                <a:lnTo>
                  <a:pt x="82840" y="33970"/>
                </a:lnTo>
                <a:lnTo>
                  <a:pt x="82350" y="33970"/>
                </a:lnTo>
                <a:lnTo>
                  <a:pt x="81970" y="34040"/>
                </a:lnTo>
                <a:lnTo>
                  <a:pt x="81680" y="34290"/>
                </a:lnTo>
                <a:lnTo>
                  <a:pt x="81680" y="34300"/>
                </a:lnTo>
                <a:lnTo>
                  <a:pt x="81650" y="34300"/>
                </a:lnTo>
                <a:lnTo>
                  <a:pt x="81380" y="34250"/>
                </a:lnTo>
                <a:lnTo>
                  <a:pt x="81090" y="34250"/>
                </a:lnTo>
                <a:lnTo>
                  <a:pt x="80650" y="34070"/>
                </a:lnTo>
                <a:lnTo>
                  <a:pt x="80270" y="33760"/>
                </a:lnTo>
                <a:lnTo>
                  <a:pt x="80050" y="33510"/>
                </a:lnTo>
                <a:lnTo>
                  <a:pt x="79790" y="33280"/>
                </a:lnTo>
                <a:lnTo>
                  <a:pt x="79510" y="33150"/>
                </a:lnTo>
                <a:lnTo>
                  <a:pt x="79200" y="33010"/>
                </a:lnTo>
                <a:lnTo>
                  <a:pt x="79000" y="32880"/>
                </a:lnTo>
                <a:lnTo>
                  <a:pt x="78890" y="32630"/>
                </a:lnTo>
                <a:lnTo>
                  <a:pt x="78800" y="32400"/>
                </a:lnTo>
                <a:lnTo>
                  <a:pt x="78680" y="32290"/>
                </a:lnTo>
                <a:lnTo>
                  <a:pt x="78560" y="32290"/>
                </a:lnTo>
                <a:lnTo>
                  <a:pt x="78430" y="32310"/>
                </a:lnTo>
                <a:lnTo>
                  <a:pt x="78330" y="32520"/>
                </a:lnTo>
                <a:lnTo>
                  <a:pt x="78260" y="32760"/>
                </a:lnTo>
                <a:lnTo>
                  <a:pt x="78060" y="32970"/>
                </a:lnTo>
                <a:lnTo>
                  <a:pt x="77570" y="33080"/>
                </a:lnTo>
                <a:lnTo>
                  <a:pt x="77180" y="33080"/>
                </a:lnTo>
                <a:lnTo>
                  <a:pt x="76780" y="33100"/>
                </a:lnTo>
                <a:lnTo>
                  <a:pt x="76480" y="32970"/>
                </a:lnTo>
                <a:lnTo>
                  <a:pt x="76330" y="32830"/>
                </a:lnTo>
                <a:lnTo>
                  <a:pt x="76090" y="32540"/>
                </a:lnTo>
                <a:lnTo>
                  <a:pt x="75830" y="32330"/>
                </a:lnTo>
                <a:lnTo>
                  <a:pt x="75520" y="32250"/>
                </a:lnTo>
                <a:lnTo>
                  <a:pt x="75490" y="32260"/>
                </a:lnTo>
                <a:lnTo>
                  <a:pt x="75510" y="31910"/>
                </a:lnTo>
                <a:lnTo>
                  <a:pt x="75510" y="31350"/>
                </a:lnTo>
                <a:lnTo>
                  <a:pt x="75510" y="31120"/>
                </a:lnTo>
                <a:lnTo>
                  <a:pt x="75540" y="30640"/>
                </a:lnTo>
                <a:lnTo>
                  <a:pt x="75590" y="30260"/>
                </a:lnTo>
                <a:lnTo>
                  <a:pt x="75590" y="29870"/>
                </a:lnTo>
                <a:lnTo>
                  <a:pt x="75590" y="29470"/>
                </a:lnTo>
                <a:lnTo>
                  <a:pt x="75560" y="28900"/>
                </a:lnTo>
                <a:lnTo>
                  <a:pt x="75470" y="28290"/>
                </a:lnTo>
                <a:lnTo>
                  <a:pt x="75410" y="28020"/>
                </a:lnTo>
                <a:lnTo>
                  <a:pt x="75220" y="27820"/>
                </a:lnTo>
                <a:lnTo>
                  <a:pt x="75100" y="27590"/>
                </a:lnTo>
                <a:lnTo>
                  <a:pt x="75110" y="27530"/>
                </a:lnTo>
                <a:lnTo>
                  <a:pt x="75120" y="27430"/>
                </a:lnTo>
                <a:lnTo>
                  <a:pt x="75370" y="27140"/>
                </a:lnTo>
                <a:lnTo>
                  <a:pt x="75320" y="25980"/>
                </a:lnTo>
                <a:lnTo>
                  <a:pt x="75340" y="25580"/>
                </a:lnTo>
                <a:lnTo>
                  <a:pt x="75510" y="25100"/>
                </a:lnTo>
                <a:lnTo>
                  <a:pt x="75570" y="24440"/>
                </a:lnTo>
                <a:lnTo>
                  <a:pt x="75670" y="23810"/>
                </a:lnTo>
                <a:lnTo>
                  <a:pt x="75780" y="23630"/>
                </a:lnTo>
                <a:lnTo>
                  <a:pt x="76050" y="23610"/>
                </a:lnTo>
                <a:lnTo>
                  <a:pt x="76350" y="23610"/>
                </a:lnTo>
                <a:lnTo>
                  <a:pt x="76520" y="23700"/>
                </a:lnTo>
                <a:lnTo>
                  <a:pt x="76740" y="23880"/>
                </a:lnTo>
                <a:lnTo>
                  <a:pt x="76900" y="24130"/>
                </a:lnTo>
                <a:lnTo>
                  <a:pt x="77070" y="24260"/>
                </a:lnTo>
                <a:lnTo>
                  <a:pt x="77270" y="24290"/>
                </a:lnTo>
                <a:lnTo>
                  <a:pt x="77490" y="24290"/>
                </a:lnTo>
                <a:lnTo>
                  <a:pt x="77860" y="24040"/>
                </a:lnTo>
                <a:lnTo>
                  <a:pt x="78030" y="23930"/>
                </a:lnTo>
                <a:lnTo>
                  <a:pt x="78030" y="23950"/>
                </a:lnTo>
                <a:lnTo>
                  <a:pt x="78200" y="24040"/>
                </a:lnTo>
                <a:lnTo>
                  <a:pt x="78520" y="24170"/>
                </a:lnTo>
                <a:lnTo>
                  <a:pt x="78780" y="24170"/>
                </a:lnTo>
                <a:lnTo>
                  <a:pt x="79180" y="23900"/>
                </a:lnTo>
                <a:lnTo>
                  <a:pt x="79430" y="23380"/>
                </a:lnTo>
                <a:lnTo>
                  <a:pt x="79650" y="22900"/>
                </a:lnTo>
                <a:lnTo>
                  <a:pt x="79720" y="22470"/>
                </a:lnTo>
                <a:lnTo>
                  <a:pt x="79800" y="22180"/>
                </a:lnTo>
                <a:lnTo>
                  <a:pt x="80020" y="21970"/>
                </a:lnTo>
                <a:lnTo>
                  <a:pt x="80290" y="21930"/>
                </a:lnTo>
                <a:lnTo>
                  <a:pt x="80830" y="22000"/>
                </a:lnTo>
                <a:lnTo>
                  <a:pt x="81150" y="22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