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Vevčani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Vevč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970" y="58750"/>
                </a:moveTo>
                <a:lnTo>
                  <a:pt x="6530" y="57550"/>
                </a:lnTo>
                <a:lnTo>
                  <a:pt x="6360" y="56860"/>
                </a:lnTo>
                <a:lnTo>
                  <a:pt x="8940" y="56700"/>
                </a:lnTo>
                <a:lnTo>
                  <a:pt x="10000" y="56830"/>
                </a:lnTo>
                <a:lnTo>
                  <a:pt x="10860" y="57060"/>
                </a:lnTo>
                <a:lnTo>
                  <a:pt x="11010" y="57400"/>
                </a:lnTo>
                <a:lnTo>
                  <a:pt x="10800" y="57810"/>
                </a:lnTo>
                <a:lnTo>
                  <a:pt x="9890" y="58230"/>
                </a:lnTo>
                <a:lnTo>
                  <a:pt x="6970" y="5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