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Veles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Veles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51650" y="40240"/>
                </a:moveTo>
                <a:lnTo>
                  <a:pt x="51300" y="40200"/>
                </a:lnTo>
                <a:lnTo>
                  <a:pt x="50490" y="39990"/>
                </a:lnTo>
                <a:lnTo>
                  <a:pt x="50180" y="39640"/>
                </a:lnTo>
                <a:lnTo>
                  <a:pt x="50120" y="39250"/>
                </a:lnTo>
                <a:lnTo>
                  <a:pt x="50110" y="38750"/>
                </a:lnTo>
                <a:lnTo>
                  <a:pt x="50090" y="38440"/>
                </a:lnTo>
                <a:lnTo>
                  <a:pt x="49970" y="38250"/>
                </a:lnTo>
                <a:lnTo>
                  <a:pt x="49790" y="38290"/>
                </a:lnTo>
                <a:lnTo>
                  <a:pt x="49690" y="38420"/>
                </a:lnTo>
                <a:lnTo>
                  <a:pt x="49470" y="38620"/>
                </a:lnTo>
                <a:lnTo>
                  <a:pt x="49360" y="38710"/>
                </a:lnTo>
                <a:lnTo>
                  <a:pt x="49180" y="38790"/>
                </a:lnTo>
                <a:lnTo>
                  <a:pt x="48990" y="38770"/>
                </a:lnTo>
                <a:lnTo>
                  <a:pt x="48800" y="38480"/>
                </a:lnTo>
                <a:lnTo>
                  <a:pt x="48740" y="38210"/>
                </a:lnTo>
                <a:lnTo>
                  <a:pt x="48750" y="37940"/>
                </a:lnTo>
                <a:lnTo>
                  <a:pt x="48660" y="37540"/>
                </a:lnTo>
                <a:lnTo>
                  <a:pt x="48370" y="37090"/>
                </a:lnTo>
                <a:lnTo>
                  <a:pt x="48240" y="36300"/>
                </a:lnTo>
                <a:lnTo>
                  <a:pt x="48030" y="35780"/>
                </a:lnTo>
                <a:lnTo>
                  <a:pt x="47650" y="35590"/>
                </a:lnTo>
                <a:lnTo>
                  <a:pt x="47260" y="35570"/>
                </a:lnTo>
                <a:lnTo>
                  <a:pt x="46830" y="35480"/>
                </a:lnTo>
                <a:lnTo>
                  <a:pt x="46540" y="35360"/>
                </a:lnTo>
                <a:lnTo>
                  <a:pt x="46270" y="35210"/>
                </a:lnTo>
                <a:lnTo>
                  <a:pt x="46070" y="35170"/>
                </a:lnTo>
                <a:lnTo>
                  <a:pt x="45880" y="35170"/>
                </a:lnTo>
                <a:lnTo>
                  <a:pt x="45760" y="35300"/>
                </a:lnTo>
                <a:lnTo>
                  <a:pt x="45610" y="35400"/>
                </a:lnTo>
                <a:lnTo>
                  <a:pt x="45400" y="35400"/>
                </a:lnTo>
                <a:lnTo>
                  <a:pt x="45220" y="35260"/>
                </a:lnTo>
                <a:lnTo>
                  <a:pt x="44970" y="34720"/>
                </a:lnTo>
                <a:lnTo>
                  <a:pt x="44660" y="34090"/>
                </a:lnTo>
                <a:lnTo>
                  <a:pt x="44440" y="33780"/>
                </a:lnTo>
                <a:lnTo>
                  <a:pt x="44470" y="33670"/>
                </a:lnTo>
                <a:lnTo>
                  <a:pt x="44480" y="33630"/>
                </a:lnTo>
                <a:lnTo>
                  <a:pt x="45120" y="33570"/>
                </a:lnTo>
                <a:lnTo>
                  <a:pt x="45680" y="33360"/>
                </a:lnTo>
                <a:lnTo>
                  <a:pt x="45900" y="33220"/>
                </a:lnTo>
                <a:lnTo>
                  <a:pt x="46080" y="32860"/>
                </a:lnTo>
                <a:lnTo>
                  <a:pt x="46400" y="32340"/>
                </a:lnTo>
                <a:lnTo>
                  <a:pt x="46610" y="32030"/>
                </a:lnTo>
                <a:lnTo>
                  <a:pt x="46610" y="31450"/>
                </a:lnTo>
                <a:lnTo>
                  <a:pt x="46610" y="31180"/>
                </a:lnTo>
                <a:lnTo>
                  <a:pt x="46440" y="31070"/>
                </a:lnTo>
                <a:lnTo>
                  <a:pt x="46300" y="30870"/>
                </a:lnTo>
                <a:lnTo>
                  <a:pt x="46300" y="30640"/>
                </a:lnTo>
                <a:lnTo>
                  <a:pt x="46300" y="30260"/>
                </a:lnTo>
                <a:lnTo>
                  <a:pt x="46300" y="29950"/>
                </a:lnTo>
                <a:lnTo>
                  <a:pt x="46470" y="29890"/>
                </a:lnTo>
                <a:lnTo>
                  <a:pt x="46480" y="30010"/>
                </a:lnTo>
                <a:lnTo>
                  <a:pt x="46840" y="30170"/>
                </a:lnTo>
                <a:lnTo>
                  <a:pt x="47220" y="30230"/>
                </a:lnTo>
                <a:lnTo>
                  <a:pt x="47490" y="30250"/>
                </a:lnTo>
                <a:lnTo>
                  <a:pt x="47660" y="30090"/>
                </a:lnTo>
                <a:lnTo>
                  <a:pt x="47800" y="30020"/>
                </a:lnTo>
                <a:lnTo>
                  <a:pt x="47890" y="30110"/>
                </a:lnTo>
                <a:lnTo>
                  <a:pt x="47910" y="30460"/>
                </a:lnTo>
                <a:lnTo>
                  <a:pt x="47830" y="30630"/>
                </a:lnTo>
                <a:lnTo>
                  <a:pt x="47860" y="30730"/>
                </a:lnTo>
                <a:lnTo>
                  <a:pt x="48060" y="30730"/>
                </a:lnTo>
                <a:lnTo>
                  <a:pt x="48190" y="30480"/>
                </a:lnTo>
                <a:lnTo>
                  <a:pt x="48390" y="30300"/>
                </a:lnTo>
                <a:lnTo>
                  <a:pt x="48540" y="30110"/>
                </a:lnTo>
                <a:lnTo>
                  <a:pt x="48560" y="29940"/>
                </a:lnTo>
                <a:lnTo>
                  <a:pt x="48810" y="29940"/>
                </a:lnTo>
                <a:lnTo>
                  <a:pt x="49020" y="30210"/>
                </a:lnTo>
                <a:lnTo>
                  <a:pt x="49190" y="30500"/>
                </a:lnTo>
                <a:lnTo>
                  <a:pt x="49610" y="30650"/>
                </a:lnTo>
                <a:lnTo>
                  <a:pt x="49800" y="30590"/>
                </a:lnTo>
                <a:lnTo>
                  <a:pt x="49890" y="30400"/>
                </a:lnTo>
                <a:lnTo>
                  <a:pt x="50000" y="29920"/>
                </a:lnTo>
                <a:lnTo>
                  <a:pt x="50120" y="29420"/>
                </a:lnTo>
                <a:lnTo>
                  <a:pt x="50290" y="28940"/>
                </a:lnTo>
                <a:lnTo>
                  <a:pt x="50370" y="28490"/>
                </a:lnTo>
                <a:lnTo>
                  <a:pt x="50420" y="28090"/>
                </a:lnTo>
                <a:lnTo>
                  <a:pt x="50420" y="27630"/>
                </a:lnTo>
                <a:lnTo>
                  <a:pt x="50370" y="27280"/>
                </a:lnTo>
                <a:lnTo>
                  <a:pt x="50330" y="26880"/>
                </a:lnTo>
                <a:lnTo>
                  <a:pt x="50360" y="26720"/>
                </a:lnTo>
                <a:lnTo>
                  <a:pt x="50560" y="26610"/>
                </a:lnTo>
                <a:lnTo>
                  <a:pt x="51010" y="26630"/>
                </a:lnTo>
                <a:lnTo>
                  <a:pt x="51490" y="26450"/>
                </a:lnTo>
                <a:lnTo>
                  <a:pt x="52010" y="26050"/>
                </a:lnTo>
                <a:lnTo>
                  <a:pt x="52310" y="25820"/>
                </a:lnTo>
                <a:lnTo>
                  <a:pt x="52710" y="25530"/>
                </a:lnTo>
                <a:lnTo>
                  <a:pt x="52700" y="25620"/>
                </a:lnTo>
                <a:lnTo>
                  <a:pt x="52700" y="26140"/>
                </a:lnTo>
                <a:lnTo>
                  <a:pt x="52930" y="27060"/>
                </a:lnTo>
                <a:lnTo>
                  <a:pt x="53090" y="27620"/>
                </a:lnTo>
                <a:lnTo>
                  <a:pt x="53550" y="28210"/>
                </a:lnTo>
                <a:lnTo>
                  <a:pt x="54010" y="28810"/>
                </a:lnTo>
                <a:lnTo>
                  <a:pt x="54330" y="29180"/>
                </a:lnTo>
                <a:lnTo>
                  <a:pt x="54340" y="29410"/>
                </a:lnTo>
                <a:lnTo>
                  <a:pt x="54210" y="29610"/>
                </a:lnTo>
                <a:lnTo>
                  <a:pt x="54030" y="29800"/>
                </a:lnTo>
                <a:lnTo>
                  <a:pt x="53700" y="30190"/>
                </a:lnTo>
                <a:lnTo>
                  <a:pt x="53480" y="30380"/>
                </a:lnTo>
                <a:lnTo>
                  <a:pt x="53270" y="30610"/>
                </a:lnTo>
                <a:lnTo>
                  <a:pt x="53160" y="30800"/>
                </a:lnTo>
                <a:lnTo>
                  <a:pt x="53220" y="30990"/>
                </a:lnTo>
                <a:lnTo>
                  <a:pt x="53340" y="31150"/>
                </a:lnTo>
                <a:lnTo>
                  <a:pt x="53570" y="31460"/>
                </a:lnTo>
                <a:lnTo>
                  <a:pt x="53750" y="31650"/>
                </a:lnTo>
                <a:lnTo>
                  <a:pt x="53930" y="31920"/>
                </a:lnTo>
                <a:lnTo>
                  <a:pt x="53930" y="32260"/>
                </a:lnTo>
                <a:lnTo>
                  <a:pt x="53860" y="32500"/>
                </a:lnTo>
                <a:lnTo>
                  <a:pt x="53640" y="32960"/>
                </a:lnTo>
                <a:lnTo>
                  <a:pt x="53480" y="33290"/>
                </a:lnTo>
                <a:lnTo>
                  <a:pt x="53440" y="33420"/>
                </a:lnTo>
                <a:lnTo>
                  <a:pt x="53390" y="33690"/>
                </a:lnTo>
                <a:lnTo>
                  <a:pt x="53500" y="33850"/>
                </a:lnTo>
                <a:lnTo>
                  <a:pt x="53680" y="33850"/>
                </a:lnTo>
                <a:lnTo>
                  <a:pt x="53900" y="33850"/>
                </a:lnTo>
                <a:lnTo>
                  <a:pt x="54180" y="33960"/>
                </a:lnTo>
                <a:lnTo>
                  <a:pt x="54340" y="34230"/>
                </a:lnTo>
                <a:lnTo>
                  <a:pt x="54600" y="34770"/>
                </a:lnTo>
                <a:lnTo>
                  <a:pt x="54770" y="35020"/>
                </a:lnTo>
                <a:lnTo>
                  <a:pt x="54770" y="35250"/>
                </a:lnTo>
                <a:lnTo>
                  <a:pt x="54770" y="35640"/>
                </a:lnTo>
                <a:lnTo>
                  <a:pt x="54630" y="36330"/>
                </a:lnTo>
                <a:lnTo>
                  <a:pt x="54320" y="36720"/>
                </a:lnTo>
                <a:lnTo>
                  <a:pt x="53730" y="37320"/>
                </a:lnTo>
                <a:lnTo>
                  <a:pt x="53500" y="37800"/>
                </a:lnTo>
                <a:lnTo>
                  <a:pt x="53330" y="38260"/>
                </a:lnTo>
                <a:lnTo>
                  <a:pt x="53140" y="38710"/>
                </a:lnTo>
                <a:lnTo>
                  <a:pt x="52800" y="39250"/>
                </a:lnTo>
                <a:lnTo>
                  <a:pt x="52410" y="39310"/>
                </a:lnTo>
                <a:lnTo>
                  <a:pt x="52120" y="39310"/>
                </a:lnTo>
                <a:lnTo>
                  <a:pt x="51870" y="39340"/>
                </a:lnTo>
                <a:lnTo>
                  <a:pt x="51760" y="39500"/>
                </a:lnTo>
                <a:lnTo>
                  <a:pt x="51710" y="39790"/>
                </a:lnTo>
                <a:lnTo>
                  <a:pt x="51650" y="40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