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Vasilevo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Vasil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3570" y="46350"/>
                </a:moveTo>
                <a:lnTo>
                  <a:pt x="83350" y="46460"/>
                </a:lnTo>
                <a:lnTo>
                  <a:pt x="82920" y="46820"/>
                </a:lnTo>
                <a:lnTo>
                  <a:pt x="82560" y="46890"/>
                </a:lnTo>
                <a:lnTo>
                  <a:pt x="82330" y="46980"/>
                </a:lnTo>
                <a:lnTo>
                  <a:pt x="82010" y="47110"/>
                </a:lnTo>
                <a:lnTo>
                  <a:pt x="81350" y="47090"/>
                </a:lnTo>
                <a:lnTo>
                  <a:pt x="80980" y="47090"/>
                </a:lnTo>
                <a:lnTo>
                  <a:pt x="80760" y="46780"/>
                </a:lnTo>
                <a:lnTo>
                  <a:pt x="80410" y="46350"/>
                </a:lnTo>
                <a:lnTo>
                  <a:pt x="80260" y="46150"/>
                </a:lnTo>
                <a:lnTo>
                  <a:pt x="79830" y="45940"/>
                </a:lnTo>
                <a:lnTo>
                  <a:pt x="79550" y="45720"/>
                </a:lnTo>
                <a:lnTo>
                  <a:pt x="79310" y="45720"/>
                </a:lnTo>
                <a:lnTo>
                  <a:pt x="78910" y="45490"/>
                </a:lnTo>
                <a:lnTo>
                  <a:pt x="78560" y="45540"/>
                </a:lnTo>
                <a:lnTo>
                  <a:pt x="78440" y="45720"/>
                </a:lnTo>
                <a:lnTo>
                  <a:pt x="78340" y="45990"/>
                </a:lnTo>
                <a:lnTo>
                  <a:pt x="78130" y="46260"/>
                </a:lnTo>
                <a:lnTo>
                  <a:pt x="77900" y="46550"/>
                </a:lnTo>
                <a:lnTo>
                  <a:pt x="77760" y="46690"/>
                </a:lnTo>
                <a:lnTo>
                  <a:pt x="77710" y="46640"/>
                </a:lnTo>
                <a:lnTo>
                  <a:pt x="77660" y="46600"/>
                </a:lnTo>
                <a:lnTo>
                  <a:pt x="77610" y="46170"/>
                </a:lnTo>
                <a:lnTo>
                  <a:pt x="77490" y="45790"/>
                </a:lnTo>
                <a:lnTo>
                  <a:pt x="77470" y="45400"/>
                </a:lnTo>
                <a:lnTo>
                  <a:pt x="77470" y="45050"/>
                </a:lnTo>
                <a:lnTo>
                  <a:pt x="77490" y="44750"/>
                </a:lnTo>
                <a:lnTo>
                  <a:pt x="77530" y="44720"/>
                </a:lnTo>
                <a:lnTo>
                  <a:pt x="77640" y="44620"/>
                </a:lnTo>
                <a:lnTo>
                  <a:pt x="77640" y="44370"/>
                </a:lnTo>
                <a:lnTo>
                  <a:pt x="77550" y="44170"/>
                </a:lnTo>
                <a:lnTo>
                  <a:pt x="77470" y="43970"/>
                </a:lnTo>
                <a:lnTo>
                  <a:pt x="77380" y="43850"/>
                </a:lnTo>
                <a:lnTo>
                  <a:pt x="77380" y="43670"/>
                </a:lnTo>
                <a:lnTo>
                  <a:pt x="77520" y="43560"/>
                </a:lnTo>
                <a:lnTo>
                  <a:pt x="77720" y="43560"/>
                </a:lnTo>
                <a:lnTo>
                  <a:pt x="77970" y="43490"/>
                </a:lnTo>
                <a:lnTo>
                  <a:pt x="78310" y="43240"/>
                </a:lnTo>
                <a:lnTo>
                  <a:pt x="78500" y="42790"/>
                </a:lnTo>
                <a:lnTo>
                  <a:pt x="78650" y="42710"/>
                </a:lnTo>
                <a:lnTo>
                  <a:pt x="78850" y="42710"/>
                </a:lnTo>
                <a:lnTo>
                  <a:pt x="79410" y="43040"/>
                </a:lnTo>
                <a:lnTo>
                  <a:pt x="79780" y="43400"/>
                </a:lnTo>
                <a:lnTo>
                  <a:pt x="80100" y="43720"/>
                </a:lnTo>
                <a:lnTo>
                  <a:pt x="80450" y="44080"/>
                </a:lnTo>
                <a:lnTo>
                  <a:pt x="80650" y="44100"/>
                </a:lnTo>
                <a:lnTo>
                  <a:pt x="80790" y="43990"/>
                </a:lnTo>
                <a:lnTo>
                  <a:pt x="80940" y="43790"/>
                </a:lnTo>
                <a:lnTo>
                  <a:pt x="81140" y="43470"/>
                </a:lnTo>
                <a:lnTo>
                  <a:pt x="81170" y="43020"/>
                </a:lnTo>
                <a:lnTo>
                  <a:pt x="81170" y="42660"/>
                </a:lnTo>
                <a:lnTo>
                  <a:pt x="81120" y="42350"/>
                </a:lnTo>
                <a:lnTo>
                  <a:pt x="80990" y="42080"/>
                </a:lnTo>
                <a:lnTo>
                  <a:pt x="80970" y="41740"/>
                </a:lnTo>
                <a:lnTo>
                  <a:pt x="80900" y="41420"/>
                </a:lnTo>
                <a:lnTo>
                  <a:pt x="80650" y="41270"/>
                </a:lnTo>
                <a:lnTo>
                  <a:pt x="80370" y="40810"/>
                </a:lnTo>
                <a:lnTo>
                  <a:pt x="80160" y="40480"/>
                </a:lnTo>
                <a:lnTo>
                  <a:pt x="80150" y="40210"/>
                </a:lnTo>
                <a:lnTo>
                  <a:pt x="80250" y="39890"/>
                </a:lnTo>
                <a:lnTo>
                  <a:pt x="80420" y="39600"/>
                </a:lnTo>
                <a:lnTo>
                  <a:pt x="80690" y="39080"/>
                </a:lnTo>
                <a:lnTo>
                  <a:pt x="80820" y="38940"/>
                </a:lnTo>
                <a:lnTo>
                  <a:pt x="81060" y="38900"/>
                </a:lnTo>
                <a:lnTo>
                  <a:pt x="81490" y="38900"/>
                </a:lnTo>
                <a:lnTo>
                  <a:pt x="81880" y="38830"/>
                </a:lnTo>
                <a:lnTo>
                  <a:pt x="81980" y="38710"/>
                </a:lnTo>
                <a:lnTo>
                  <a:pt x="82010" y="38800"/>
                </a:lnTo>
                <a:lnTo>
                  <a:pt x="81970" y="39200"/>
                </a:lnTo>
                <a:lnTo>
                  <a:pt x="82080" y="39540"/>
                </a:lnTo>
                <a:lnTo>
                  <a:pt x="82180" y="39540"/>
                </a:lnTo>
                <a:lnTo>
                  <a:pt x="82350" y="39450"/>
                </a:lnTo>
                <a:lnTo>
                  <a:pt x="82540" y="39000"/>
                </a:lnTo>
                <a:lnTo>
                  <a:pt x="82710" y="38860"/>
                </a:lnTo>
                <a:lnTo>
                  <a:pt x="82950" y="38920"/>
                </a:lnTo>
                <a:lnTo>
                  <a:pt x="83460" y="39460"/>
                </a:lnTo>
                <a:lnTo>
                  <a:pt x="83880" y="39580"/>
                </a:lnTo>
                <a:lnTo>
                  <a:pt x="84050" y="39730"/>
                </a:lnTo>
                <a:lnTo>
                  <a:pt x="84160" y="40030"/>
                </a:lnTo>
                <a:lnTo>
                  <a:pt x="84160" y="40390"/>
                </a:lnTo>
                <a:lnTo>
                  <a:pt x="84150" y="40750"/>
                </a:lnTo>
                <a:lnTo>
                  <a:pt x="84060" y="40970"/>
                </a:lnTo>
                <a:lnTo>
                  <a:pt x="83840" y="41040"/>
                </a:lnTo>
                <a:lnTo>
                  <a:pt x="83620" y="41150"/>
                </a:lnTo>
                <a:lnTo>
                  <a:pt x="83610" y="41330"/>
                </a:lnTo>
                <a:lnTo>
                  <a:pt x="83640" y="41560"/>
                </a:lnTo>
                <a:lnTo>
                  <a:pt x="83880" y="41560"/>
                </a:lnTo>
                <a:lnTo>
                  <a:pt x="84420" y="41530"/>
                </a:lnTo>
                <a:lnTo>
                  <a:pt x="85340" y="41760"/>
                </a:lnTo>
                <a:lnTo>
                  <a:pt x="85480" y="41780"/>
                </a:lnTo>
                <a:lnTo>
                  <a:pt x="85550" y="42100"/>
                </a:lnTo>
                <a:lnTo>
                  <a:pt x="85620" y="42750"/>
                </a:lnTo>
                <a:lnTo>
                  <a:pt x="85620" y="43220"/>
                </a:lnTo>
                <a:lnTo>
                  <a:pt x="85540" y="43670"/>
                </a:lnTo>
                <a:lnTo>
                  <a:pt x="85490" y="44330"/>
                </a:lnTo>
                <a:lnTo>
                  <a:pt x="85420" y="44570"/>
                </a:lnTo>
                <a:lnTo>
                  <a:pt x="85280" y="44840"/>
                </a:lnTo>
                <a:lnTo>
                  <a:pt x="85050" y="45290"/>
                </a:lnTo>
                <a:lnTo>
                  <a:pt x="84730" y="45540"/>
                </a:lnTo>
                <a:lnTo>
                  <a:pt x="84490" y="45830"/>
                </a:lnTo>
                <a:lnTo>
                  <a:pt x="84290" y="45920"/>
                </a:lnTo>
                <a:lnTo>
                  <a:pt x="84090" y="45970"/>
                </a:lnTo>
                <a:lnTo>
                  <a:pt x="83870" y="46010"/>
                </a:lnTo>
                <a:lnTo>
                  <a:pt x="83580" y="46190"/>
                </a:lnTo>
                <a:lnTo>
                  <a:pt x="83550" y="46330"/>
                </a:lnTo>
                <a:lnTo>
                  <a:pt x="83570" y="46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