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Valandovo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Valand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6690" y="53450"/>
                </a:moveTo>
                <a:lnTo>
                  <a:pt x="86300" y="53800"/>
                </a:lnTo>
                <a:lnTo>
                  <a:pt x="85970" y="55120"/>
                </a:lnTo>
                <a:lnTo>
                  <a:pt x="85950" y="55120"/>
                </a:lnTo>
                <a:lnTo>
                  <a:pt x="85900" y="55100"/>
                </a:lnTo>
                <a:lnTo>
                  <a:pt x="85490" y="54960"/>
                </a:lnTo>
                <a:lnTo>
                  <a:pt x="85220" y="54940"/>
                </a:lnTo>
                <a:lnTo>
                  <a:pt x="84950" y="54880"/>
                </a:lnTo>
                <a:lnTo>
                  <a:pt x="84630" y="54880"/>
                </a:lnTo>
                <a:lnTo>
                  <a:pt x="84380" y="54890"/>
                </a:lnTo>
                <a:lnTo>
                  <a:pt x="84120" y="54940"/>
                </a:lnTo>
                <a:lnTo>
                  <a:pt x="83930" y="54940"/>
                </a:lnTo>
                <a:lnTo>
                  <a:pt x="83500" y="54820"/>
                </a:lnTo>
                <a:lnTo>
                  <a:pt x="83150" y="54790"/>
                </a:lnTo>
                <a:lnTo>
                  <a:pt x="82900" y="54940"/>
                </a:lnTo>
                <a:lnTo>
                  <a:pt x="82710" y="55250"/>
                </a:lnTo>
                <a:lnTo>
                  <a:pt x="82710" y="55530"/>
                </a:lnTo>
                <a:lnTo>
                  <a:pt x="82610" y="55800"/>
                </a:lnTo>
                <a:lnTo>
                  <a:pt x="82410" y="55910"/>
                </a:lnTo>
                <a:lnTo>
                  <a:pt x="81870" y="55920"/>
                </a:lnTo>
                <a:lnTo>
                  <a:pt x="81130" y="55890"/>
                </a:lnTo>
                <a:lnTo>
                  <a:pt x="80970" y="56130"/>
                </a:lnTo>
                <a:lnTo>
                  <a:pt x="80700" y="56540"/>
                </a:lnTo>
                <a:lnTo>
                  <a:pt x="80400" y="56970"/>
                </a:lnTo>
                <a:lnTo>
                  <a:pt x="80090" y="57170"/>
                </a:lnTo>
                <a:lnTo>
                  <a:pt x="79820" y="57280"/>
                </a:lnTo>
                <a:lnTo>
                  <a:pt x="79750" y="57270"/>
                </a:lnTo>
                <a:lnTo>
                  <a:pt x="79580" y="57260"/>
                </a:lnTo>
                <a:lnTo>
                  <a:pt x="79240" y="57040"/>
                </a:lnTo>
                <a:lnTo>
                  <a:pt x="79180" y="56880"/>
                </a:lnTo>
                <a:lnTo>
                  <a:pt x="79090" y="56730"/>
                </a:lnTo>
                <a:lnTo>
                  <a:pt x="78470" y="56750"/>
                </a:lnTo>
                <a:lnTo>
                  <a:pt x="78310" y="57020"/>
                </a:lnTo>
                <a:lnTo>
                  <a:pt x="78300" y="57330"/>
                </a:lnTo>
                <a:lnTo>
                  <a:pt x="78240" y="57890"/>
                </a:lnTo>
                <a:lnTo>
                  <a:pt x="78210" y="58150"/>
                </a:lnTo>
                <a:lnTo>
                  <a:pt x="77980" y="58320"/>
                </a:lnTo>
                <a:lnTo>
                  <a:pt x="77760" y="58480"/>
                </a:lnTo>
                <a:lnTo>
                  <a:pt x="77600" y="58610"/>
                </a:lnTo>
                <a:lnTo>
                  <a:pt x="77560" y="58610"/>
                </a:lnTo>
                <a:lnTo>
                  <a:pt x="77480" y="58610"/>
                </a:lnTo>
                <a:lnTo>
                  <a:pt x="77300" y="58320"/>
                </a:lnTo>
                <a:lnTo>
                  <a:pt x="77140" y="58030"/>
                </a:lnTo>
                <a:lnTo>
                  <a:pt x="77140" y="57810"/>
                </a:lnTo>
                <a:lnTo>
                  <a:pt x="77020" y="57620"/>
                </a:lnTo>
                <a:lnTo>
                  <a:pt x="76740" y="57520"/>
                </a:lnTo>
                <a:lnTo>
                  <a:pt x="76720" y="57140"/>
                </a:lnTo>
                <a:lnTo>
                  <a:pt x="76740" y="56660"/>
                </a:lnTo>
                <a:lnTo>
                  <a:pt x="76520" y="55970"/>
                </a:lnTo>
                <a:lnTo>
                  <a:pt x="76330" y="55560"/>
                </a:lnTo>
                <a:lnTo>
                  <a:pt x="76350" y="54630"/>
                </a:lnTo>
                <a:lnTo>
                  <a:pt x="76350" y="54210"/>
                </a:lnTo>
                <a:lnTo>
                  <a:pt x="76270" y="53880"/>
                </a:lnTo>
                <a:lnTo>
                  <a:pt x="76140" y="53810"/>
                </a:lnTo>
                <a:lnTo>
                  <a:pt x="75880" y="53810"/>
                </a:lnTo>
                <a:lnTo>
                  <a:pt x="75510" y="53660"/>
                </a:lnTo>
                <a:lnTo>
                  <a:pt x="75260" y="53420"/>
                </a:lnTo>
                <a:lnTo>
                  <a:pt x="74940" y="52920"/>
                </a:lnTo>
                <a:lnTo>
                  <a:pt x="74370" y="52260"/>
                </a:lnTo>
                <a:lnTo>
                  <a:pt x="74090" y="51800"/>
                </a:lnTo>
                <a:lnTo>
                  <a:pt x="73860" y="51610"/>
                </a:lnTo>
                <a:lnTo>
                  <a:pt x="73480" y="51560"/>
                </a:lnTo>
                <a:lnTo>
                  <a:pt x="73030" y="51340"/>
                </a:lnTo>
                <a:lnTo>
                  <a:pt x="72690" y="50960"/>
                </a:lnTo>
                <a:lnTo>
                  <a:pt x="72410" y="50910"/>
                </a:lnTo>
                <a:lnTo>
                  <a:pt x="72100" y="50890"/>
                </a:lnTo>
                <a:lnTo>
                  <a:pt x="71630" y="50860"/>
                </a:lnTo>
                <a:lnTo>
                  <a:pt x="71600" y="50830"/>
                </a:lnTo>
                <a:lnTo>
                  <a:pt x="71430" y="50630"/>
                </a:lnTo>
                <a:lnTo>
                  <a:pt x="71240" y="50060"/>
                </a:lnTo>
                <a:lnTo>
                  <a:pt x="71180" y="49690"/>
                </a:lnTo>
                <a:lnTo>
                  <a:pt x="71200" y="49220"/>
                </a:lnTo>
                <a:lnTo>
                  <a:pt x="71260" y="48900"/>
                </a:lnTo>
                <a:lnTo>
                  <a:pt x="71370" y="48630"/>
                </a:lnTo>
                <a:lnTo>
                  <a:pt x="71420" y="48710"/>
                </a:lnTo>
                <a:lnTo>
                  <a:pt x="71580" y="48710"/>
                </a:lnTo>
                <a:lnTo>
                  <a:pt x="71620" y="48480"/>
                </a:lnTo>
                <a:lnTo>
                  <a:pt x="71760" y="48240"/>
                </a:lnTo>
                <a:lnTo>
                  <a:pt x="72620" y="47900"/>
                </a:lnTo>
                <a:lnTo>
                  <a:pt x="73270" y="47740"/>
                </a:lnTo>
                <a:lnTo>
                  <a:pt x="74180" y="47520"/>
                </a:lnTo>
                <a:lnTo>
                  <a:pt x="74820" y="47500"/>
                </a:lnTo>
                <a:lnTo>
                  <a:pt x="75300" y="47560"/>
                </a:lnTo>
                <a:lnTo>
                  <a:pt x="75480" y="47620"/>
                </a:lnTo>
                <a:lnTo>
                  <a:pt x="75460" y="47740"/>
                </a:lnTo>
                <a:lnTo>
                  <a:pt x="75700" y="48010"/>
                </a:lnTo>
                <a:lnTo>
                  <a:pt x="76000" y="48440"/>
                </a:lnTo>
                <a:lnTo>
                  <a:pt x="76370" y="48840"/>
                </a:lnTo>
                <a:lnTo>
                  <a:pt x="76710" y="49160"/>
                </a:lnTo>
                <a:lnTo>
                  <a:pt x="77150" y="49360"/>
                </a:lnTo>
                <a:lnTo>
                  <a:pt x="77570" y="49360"/>
                </a:lnTo>
                <a:lnTo>
                  <a:pt x="77840" y="49340"/>
                </a:lnTo>
                <a:lnTo>
                  <a:pt x="78180" y="49380"/>
                </a:lnTo>
                <a:lnTo>
                  <a:pt x="78360" y="49540"/>
                </a:lnTo>
                <a:lnTo>
                  <a:pt x="78530" y="49810"/>
                </a:lnTo>
                <a:lnTo>
                  <a:pt x="78530" y="50030"/>
                </a:lnTo>
                <a:lnTo>
                  <a:pt x="78390" y="50350"/>
                </a:lnTo>
                <a:lnTo>
                  <a:pt x="78130" y="50680"/>
                </a:lnTo>
                <a:lnTo>
                  <a:pt x="77990" y="51040"/>
                </a:lnTo>
                <a:lnTo>
                  <a:pt x="77990" y="51250"/>
                </a:lnTo>
                <a:lnTo>
                  <a:pt x="78180" y="51610"/>
                </a:lnTo>
                <a:lnTo>
                  <a:pt x="78480" y="52080"/>
                </a:lnTo>
                <a:lnTo>
                  <a:pt x="78630" y="52410"/>
                </a:lnTo>
                <a:lnTo>
                  <a:pt x="78670" y="52880"/>
                </a:lnTo>
                <a:lnTo>
                  <a:pt x="78680" y="53110"/>
                </a:lnTo>
                <a:lnTo>
                  <a:pt x="78930" y="53130"/>
                </a:lnTo>
                <a:lnTo>
                  <a:pt x="79390" y="53130"/>
                </a:lnTo>
                <a:lnTo>
                  <a:pt x="79740" y="53110"/>
                </a:lnTo>
                <a:lnTo>
                  <a:pt x="80000" y="53020"/>
                </a:lnTo>
                <a:lnTo>
                  <a:pt x="80150" y="52950"/>
                </a:lnTo>
                <a:lnTo>
                  <a:pt x="80380" y="52970"/>
                </a:lnTo>
                <a:lnTo>
                  <a:pt x="80650" y="53200"/>
                </a:lnTo>
                <a:lnTo>
                  <a:pt x="81020" y="53580"/>
                </a:lnTo>
                <a:lnTo>
                  <a:pt x="81020" y="53890"/>
                </a:lnTo>
                <a:lnTo>
                  <a:pt x="81290" y="53980"/>
                </a:lnTo>
                <a:lnTo>
                  <a:pt x="81690" y="53980"/>
                </a:lnTo>
                <a:lnTo>
                  <a:pt x="82020" y="53980"/>
                </a:lnTo>
                <a:lnTo>
                  <a:pt x="82250" y="53890"/>
                </a:lnTo>
                <a:lnTo>
                  <a:pt x="82390" y="53670"/>
                </a:lnTo>
                <a:lnTo>
                  <a:pt x="82570" y="53560"/>
                </a:lnTo>
                <a:lnTo>
                  <a:pt x="82810" y="53580"/>
                </a:lnTo>
                <a:lnTo>
                  <a:pt x="82930" y="53760"/>
                </a:lnTo>
                <a:lnTo>
                  <a:pt x="83110" y="53760"/>
                </a:lnTo>
                <a:lnTo>
                  <a:pt x="83210" y="53670"/>
                </a:lnTo>
                <a:lnTo>
                  <a:pt x="83450" y="53380"/>
                </a:lnTo>
                <a:lnTo>
                  <a:pt x="83650" y="52880"/>
                </a:lnTo>
                <a:lnTo>
                  <a:pt x="83840" y="52460"/>
                </a:lnTo>
                <a:lnTo>
                  <a:pt x="84090" y="52300"/>
                </a:lnTo>
                <a:lnTo>
                  <a:pt x="84320" y="52230"/>
                </a:lnTo>
                <a:lnTo>
                  <a:pt x="84750" y="52340"/>
                </a:lnTo>
                <a:lnTo>
                  <a:pt x="85340" y="52660"/>
                </a:lnTo>
                <a:lnTo>
                  <a:pt x="86020" y="53020"/>
                </a:lnTo>
                <a:lnTo>
                  <a:pt x="86580" y="53350"/>
                </a:lnTo>
                <a:lnTo>
                  <a:pt x="86690" y="5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