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Tetovo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Tetovo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25290" y="20660"/>
                </a:moveTo>
                <a:lnTo>
                  <a:pt x="25360" y="20960"/>
                </a:lnTo>
                <a:lnTo>
                  <a:pt x="25140" y="21010"/>
                </a:lnTo>
                <a:lnTo>
                  <a:pt x="24950" y="21270"/>
                </a:lnTo>
                <a:lnTo>
                  <a:pt x="24760" y="21560"/>
                </a:lnTo>
                <a:lnTo>
                  <a:pt x="24760" y="21680"/>
                </a:lnTo>
                <a:lnTo>
                  <a:pt x="24900" y="21840"/>
                </a:lnTo>
                <a:lnTo>
                  <a:pt x="25210" y="21940"/>
                </a:lnTo>
                <a:lnTo>
                  <a:pt x="25280" y="22160"/>
                </a:lnTo>
                <a:lnTo>
                  <a:pt x="25450" y="22420"/>
                </a:lnTo>
                <a:lnTo>
                  <a:pt x="25830" y="22540"/>
                </a:lnTo>
                <a:lnTo>
                  <a:pt x="25950" y="22640"/>
                </a:lnTo>
                <a:lnTo>
                  <a:pt x="25920" y="22990"/>
                </a:lnTo>
                <a:lnTo>
                  <a:pt x="25780" y="23050"/>
                </a:lnTo>
                <a:lnTo>
                  <a:pt x="25520" y="23090"/>
                </a:lnTo>
                <a:lnTo>
                  <a:pt x="25210" y="23210"/>
                </a:lnTo>
                <a:lnTo>
                  <a:pt x="24950" y="23560"/>
                </a:lnTo>
                <a:lnTo>
                  <a:pt x="24950" y="23570"/>
                </a:lnTo>
                <a:lnTo>
                  <a:pt x="24590" y="23500"/>
                </a:lnTo>
                <a:lnTo>
                  <a:pt x="24310" y="23470"/>
                </a:lnTo>
                <a:lnTo>
                  <a:pt x="23860" y="23150"/>
                </a:lnTo>
                <a:lnTo>
                  <a:pt x="23580" y="22930"/>
                </a:lnTo>
                <a:lnTo>
                  <a:pt x="23360" y="22890"/>
                </a:lnTo>
                <a:lnTo>
                  <a:pt x="23150" y="23020"/>
                </a:lnTo>
                <a:lnTo>
                  <a:pt x="22960" y="23400"/>
                </a:lnTo>
                <a:lnTo>
                  <a:pt x="22890" y="23600"/>
                </a:lnTo>
                <a:lnTo>
                  <a:pt x="22750" y="23580"/>
                </a:lnTo>
                <a:lnTo>
                  <a:pt x="22600" y="23560"/>
                </a:lnTo>
                <a:lnTo>
                  <a:pt x="22130" y="22990"/>
                </a:lnTo>
                <a:lnTo>
                  <a:pt x="21750" y="22540"/>
                </a:lnTo>
                <a:lnTo>
                  <a:pt x="21420" y="22350"/>
                </a:lnTo>
                <a:lnTo>
                  <a:pt x="20330" y="22130"/>
                </a:lnTo>
                <a:lnTo>
                  <a:pt x="19380" y="21870"/>
                </a:lnTo>
                <a:lnTo>
                  <a:pt x="18840" y="21910"/>
                </a:lnTo>
                <a:lnTo>
                  <a:pt x="18430" y="22160"/>
                </a:lnTo>
                <a:lnTo>
                  <a:pt x="18080" y="22510"/>
                </a:lnTo>
                <a:lnTo>
                  <a:pt x="17650" y="22830"/>
                </a:lnTo>
                <a:lnTo>
                  <a:pt x="17040" y="23050"/>
                </a:lnTo>
                <a:lnTo>
                  <a:pt x="16490" y="23340"/>
                </a:lnTo>
                <a:lnTo>
                  <a:pt x="16090" y="23750"/>
                </a:lnTo>
                <a:lnTo>
                  <a:pt x="15740" y="23920"/>
                </a:lnTo>
                <a:lnTo>
                  <a:pt x="15690" y="23960"/>
                </a:lnTo>
                <a:lnTo>
                  <a:pt x="15640" y="23980"/>
                </a:lnTo>
                <a:lnTo>
                  <a:pt x="15410" y="24040"/>
                </a:lnTo>
                <a:lnTo>
                  <a:pt x="15090" y="22710"/>
                </a:lnTo>
                <a:lnTo>
                  <a:pt x="15140" y="21630"/>
                </a:lnTo>
                <a:lnTo>
                  <a:pt x="15570" y="19270"/>
                </a:lnTo>
                <a:lnTo>
                  <a:pt x="15930" y="18250"/>
                </a:lnTo>
                <a:lnTo>
                  <a:pt x="16620" y="17400"/>
                </a:lnTo>
                <a:lnTo>
                  <a:pt x="17530" y="16880"/>
                </a:lnTo>
                <a:lnTo>
                  <a:pt x="20850" y="15750"/>
                </a:lnTo>
                <a:lnTo>
                  <a:pt x="21800" y="15420"/>
                </a:lnTo>
                <a:lnTo>
                  <a:pt x="21510" y="15980"/>
                </a:lnTo>
                <a:lnTo>
                  <a:pt x="21700" y="16070"/>
                </a:lnTo>
                <a:lnTo>
                  <a:pt x="22150" y="16350"/>
                </a:lnTo>
                <a:lnTo>
                  <a:pt x="22490" y="16550"/>
                </a:lnTo>
                <a:lnTo>
                  <a:pt x="22800" y="16900"/>
                </a:lnTo>
                <a:lnTo>
                  <a:pt x="23080" y="17470"/>
                </a:lnTo>
                <a:lnTo>
                  <a:pt x="23270" y="17980"/>
                </a:lnTo>
                <a:lnTo>
                  <a:pt x="23390" y="18330"/>
                </a:lnTo>
                <a:lnTo>
                  <a:pt x="23690" y="18430"/>
                </a:lnTo>
                <a:lnTo>
                  <a:pt x="23910" y="18430"/>
                </a:lnTo>
                <a:lnTo>
                  <a:pt x="24220" y="18560"/>
                </a:lnTo>
                <a:lnTo>
                  <a:pt x="24480" y="18910"/>
                </a:lnTo>
                <a:lnTo>
                  <a:pt x="24620" y="19200"/>
                </a:lnTo>
                <a:lnTo>
                  <a:pt x="24520" y="19550"/>
                </a:lnTo>
                <a:lnTo>
                  <a:pt x="24520" y="19830"/>
                </a:lnTo>
                <a:lnTo>
                  <a:pt x="24520" y="20180"/>
                </a:lnTo>
                <a:lnTo>
                  <a:pt x="24620" y="20380"/>
                </a:lnTo>
                <a:lnTo>
                  <a:pt x="24930" y="20570"/>
                </a:lnTo>
                <a:lnTo>
                  <a:pt x="25210" y="20630"/>
                </a:lnTo>
                <a:lnTo>
                  <a:pt x="25290" y="20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