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Tearce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Tearc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5980" y="13940"/>
                </a:moveTo>
                <a:lnTo>
                  <a:pt x="26550" y="14470"/>
                </a:lnTo>
                <a:lnTo>
                  <a:pt x="27080" y="15110"/>
                </a:lnTo>
                <a:lnTo>
                  <a:pt x="27550" y="15780"/>
                </a:lnTo>
                <a:lnTo>
                  <a:pt x="27870" y="16420"/>
                </a:lnTo>
                <a:lnTo>
                  <a:pt x="28160" y="16600"/>
                </a:lnTo>
                <a:lnTo>
                  <a:pt x="28500" y="16670"/>
                </a:lnTo>
                <a:lnTo>
                  <a:pt x="28760" y="16850"/>
                </a:lnTo>
                <a:lnTo>
                  <a:pt x="28890" y="17280"/>
                </a:lnTo>
                <a:lnTo>
                  <a:pt x="28840" y="17810"/>
                </a:lnTo>
                <a:lnTo>
                  <a:pt x="28470" y="18270"/>
                </a:lnTo>
                <a:lnTo>
                  <a:pt x="28160" y="18520"/>
                </a:lnTo>
                <a:lnTo>
                  <a:pt x="27760" y="19230"/>
                </a:lnTo>
                <a:lnTo>
                  <a:pt x="27520" y="19800"/>
                </a:lnTo>
                <a:lnTo>
                  <a:pt x="26970" y="20080"/>
                </a:lnTo>
                <a:lnTo>
                  <a:pt x="26370" y="20190"/>
                </a:lnTo>
                <a:lnTo>
                  <a:pt x="25390" y="20400"/>
                </a:lnTo>
                <a:lnTo>
                  <a:pt x="25260" y="20540"/>
                </a:lnTo>
                <a:lnTo>
                  <a:pt x="25290" y="20660"/>
                </a:lnTo>
                <a:lnTo>
                  <a:pt x="25210" y="20630"/>
                </a:lnTo>
                <a:lnTo>
                  <a:pt x="24930" y="20570"/>
                </a:lnTo>
                <a:lnTo>
                  <a:pt x="24620" y="20380"/>
                </a:lnTo>
                <a:lnTo>
                  <a:pt x="24520" y="20180"/>
                </a:lnTo>
                <a:lnTo>
                  <a:pt x="24520" y="19830"/>
                </a:lnTo>
                <a:lnTo>
                  <a:pt x="24520" y="19550"/>
                </a:lnTo>
                <a:lnTo>
                  <a:pt x="24620" y="19200"/>
                </a:lnTo>
                <a:lnTo>
                  <a:pt x="24480" y="18910"/>
                </a:lnTo>
                <a:lnTo>
                  <a:pt x="24220" y="18560"/>
                </a:lnTo>
                <a:lnTo>
                  <a:pt x="23910" y="18430"/>
                </a:lnTo>
                <a:lnTo>
                  <a:pt x="23690" y="18430"/>
                </a:lnTo>
                <a:lnTo>
                  <a:pt x="23390" y="18330"/>
                </a:lnTo>
                <a:lnTo>
                  <a:pt x="23270" y="17980"/>
                </a:lnTo>
                <a:lnTo>
                  <a:pt x="23080" y="17470"/>
                </a:lnTo>
                <a:lnTo>
                  <a:pt x="22800" y="16900"/>
                </a:lnTo>
                <a:lnTo>
                  <a:pt x="22490" y="16550"/>
                </a:lnTo>
                <a:lnTo>
                  <a:pt x="22150" y="16350"/>
                </a:lnTo>
                <a:lnTo>
                  <a:pt x="21700" y="16070"/>
                </a:lnTo>
                <a:lnTo>
                  <a:pt x="21510" y="15980"/>
                </a:lnTo>
                <a:lnTo>
                  <a:pt x="21800" y="15420"/>
                </a:lnTo>
                <a:lnTo>
                  <a:pt x="23360" y="14890"/>
                </a:lnTo>
                <a:lnTo>
                  <a:pt x="24380" y="14540"/>
                </a:lnTo>
                <a:lnTo>
                  <a:pt x="24770" y="14340"/>
                </a:lnTo>
                <a:lnTo>
                  <a:pt x="25680" y="14340"/>
                </a:lnTo>
                <a:lnTo>
                  <a:pt x="25980" y="13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