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Sveti Nikole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Sveti Nikol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3050" y="24080"/>
                </a:moveTo>
                <a:lnTo>
                  <a:pt x="53100" y="23980"/>
                </a:lnTo>
                <a:lnTo>
                  <a:pt x="53370" y="23780"/>
                </a:lnTo>
                <a:lnTo>
                  <a:pt x="53480" y="23520"/>
                </a:lnTo>
                <a:lnTo>
                  <a:pt x="53770" y="23290"/>
                </a:lnTo>
                <a:lnTo>
                  <a:pt x="53950" y="23050"/>
                </a:lnTo>
                <a:lnTo>
                  <a:pt x="53950" y="22700"/>
                </a:lnTo>
                <a:lnTo>
                  <a:pt x="54030" y="22380"/>
                </a:lnTo>
                <a:lnTo>
                  <a:pt x="54220" y="22120"/>
                </a:lnTo>
                <a:lnTo>
                  <a:pt x="54720" y="21710"/>
                </a:lnTo>
                <a:lnTo>
                  <a:pt x="54980" y="21450"/>
                </a:lnTo>
                <a:lnTo>
                  <a:pt x="55410" y="21360"/>
                </a:lnTo>
                <a:lnTo>
                  <a:pt x="55940" y="21340"/>
                </a:lnTo>
                <a:lnTo>
                  <a:pt x="56420" y="21470"/>
                </a:lnTo>
                <a:lnTo>
                  <a:pt x="56790" y="21880"/>
                </a:lnTo>
                <a:lnTo>
                  <a:pt x="57020" y="22330"/>
                </a:lnTo>
                <a:lnTo>
                  <a:pt x="57230" y="22550"/>
                </a:lnTo>
                <a:lnTo>
                  <a:pt x="57610" y="22530"/>
                </a:lnTo>
                <a:lnTo>
                  <a:pt x="58130" y="22250"/>
                </a:lnTo>
                <a:lnTo>
                  <a:pt x="58770" y="22010"/>
                </a:lnTo>
                <a:lnTo>
                  <a:pt x="59110" y="21750"/>
                </a:lnTo>
                <a:lnTo>
                  <a:pt x="59190" y="21380"/>
                </a:lnTo>
                <a:lnTo>
                  <a:pt x="59170" y="21330"/>
                </a:lnTo>
                <a:lnTo>
                  <a:pt x="59360" y="21330"/>
                </a:lnTo>
                <a:lnTo>
                  <a:pt x="59630" y="21330"/>
                </a:lnTo>
                <a:lnTo>
                  <a:pt x="59840" y="21330"/>
                </a:lnTo>
                <a:lnTo>
                  <a:pt x="60060" y="21290"/>
                </a:lnTo>
                <a:lnTo>
                  <a:pt x="60340" y="21230"/>
                </a:lnTo>
                <a:lnTo>
                  <a:pt x="60550" y="21270"/>
                </a:lnTo>
                <a:lnTo>
                  <a:pt x="60560" y="21310"/>
                </a:lnTo>
                <a:lnTo>
                  <a:pt x="60520" y="21330"/>
                </a:lnTo>
                <a:lnTo>
                  <a:pt x="60340" y="21760"/>
                </a:lnTo>
                <a:lnTo>
                  <a:pt x="60160" y="22140"/>
                </a:lnTo>
                <a:lnTo>
                  <a:pt x="60080" y="22650"/>
                </a:lnTo>
                <a:lnTo>
                  <a:pt x="60180" y="23000"/>
                </a:lnTo>
                <a:lnTo>
                  <a:pt x="60660" y="23460"/>
                </a:lnTo>
                <a:lnTo>
                  <a:pt x="61260" y="23920"/>
                </a:lnTo>
                <a:lnTo>
                  <a:pt x="61620" y="24140"/>
                </a:lnTo>
                <a:lnTo>
                  <a:pt x="61930" y="24790"/>
                </a:lnTo>
                <a:lnTo>
                  <a:pt x="62330" y="25520"/>
                </a:lnTo>
                <a:lnTo>
                  <a:pt x="62550" y="25730"/>
                </a:lnTo>
                <a:lnTo>
                  <a:pt x="62870" y="25810"/>
                </a:lnTo>
                <a:lnTo>
                  <a:pt x="63010" y="25920"/>
                </a:lnTo>
                <a:lnTo>
                  <a:pt x="63030" y="26110"/>
                </a:lnTo>
                <a:lnTo>
                  <a:pt x="63010" y="26430"/>
                </a:lnTo>
                <a:lnTo>
                  <a:pt x="62910" y="26730"/>
                </a:lnTo>
                <a:lnTo>
                  <a:pt x="62730" y="26870"/>
                </a:lnTo>
                <a:lnTo>
                  <a:pt x="62710" y="26970"/>
                </a:lnTo>
                <a:lnTo>
                  <a:pt x="62830" y="27160"/>
                </a:lnTo>
                <a:lnTo>
                  <a:pt x="62930" y="27240"/>
                </a:lnTo>
                <a:lnTo>
                  <a:pt x="63170" y="27510"/>
                </a:lnTo>
                <a:lnTo>
                  <a:pt x="63170" y="27620"/>
                </a:lnTo>
                <a:lnTo>
                  <a:pt x="63170" y="27810"/>
                </a:lnTo>
                <a:lnTo>
                  <a:pt x="63070" y="28000"/>
                </a:lnTo>
                <a:lnTo>
                  <a:pt x="62890" y="28130"/>
                </a:lnTo>
                <a:lnTo>
                  <a:pt x="62670" y="28210"/>
                </a:lnTo>
                <a:lnTo>
                  <a:pt x="62610" y="28400"/>
                </a:lnTo>
                <a:lnTo>
                  <a:pt x="62650" y="28750"/>
                </a:lnTo>
                <a:lnTo>
                  <a:pt x="62790" y="28940"/>
                </a:lnTo>
                <a:lnTo>
                  <a:pt x="62890" y="29210"/>
                </a:lnTo>
                <a:lnTo>
                  <a:pt x="63050" y="29450"/>
                </a:lnTo>
                <a:lnTo>
                  <a:pt x="63110" y="29720"/>
                </a:lnTo>
                <a:lnTo>
                  <a:pt x="63070" y="30020"/>
                </a:lnTo>
                <a:lnTo>
                  <a:pt x="62850" y="30160"/>
                </a:lnTo>
                <a:lnTo>
                  <a:pt x="62640" y="30290"/>
                </a:lnTo>
                <a:lnTo>
                  <a:pt x="62380" y="30750"/>
                </a:lnTo>
                <a:lnTo>
                  <a:pt x="62100" y="31130"/>
                </a:lnTo>
                <a:lnTo>
                  <a:pt x="61820" y="31500"/>
                </a:lnTo>
                <a:lnTo>
                  <a:pt x="61600" y="31880"/>
                </a:lnTo>
                <a:lnTo>
                  <a:pt x="61390" y="31930"/>
                </a:lnTo>
                <a:lnTo>
                  <a:pt x="61110" y="32010"/>
                </a:lnTo>
                <a:lnTo>
                  <a:pt x="60950" y="32070"/>
                </a:lnTo>
                <a:lnTo>
                  <a:pt x="60830" y="32200"/>
                </a:lnTo>
                <a:lnTo>
                  <a:pt x="60810" y="32390"/>
                </a:lnTo>
                <a:lnTo>
                  <a:pt x="60970" y="32720"/>
                </a:lnTo>
                <a:lnTo>
                  <a:pt x="61150" y="32960"/>
                </a:lnTo>
                <a:lnTo>
                  <a:pt x="61250" y="33310"/>
                </a:lnTo>
                <a:lnTo>
                  <a:pt x="61230" y="33630"/>
                </a:lnTo>
                <a:lnTo>
                  <a:pt x="61050" y="33690"/>
                </a:lnTo>
                <a:lnTo>
                  <a:pt x="60970" y="33850"/>
                </a:lnTo>
                <a:lnTo>
                  <a:pt x="60930" y="34010"/>
                </a:lnTo>
                <a:lnTo>
                  <a:pt x="61050" y="34140"/>
                </a:lnTo>
                <a:lnTo>
                  <a:pt x="61230" y="34220"/>
                </a:lnTo>
                <a:lnTo>
                  <a:pt x="61310" y="34570"/>
                </a:lnTo>
                <a:lnTo>
                  <a:pt x="61190" y="34710"/>
                </a:lnTo>
                <a:lnTo>
                  <a:pt x="60990" y="34710"/>
                </a:lnTo>
                <a:lnTo>
                  <a:pt x="60750" y="34600"/>
                </a:lnTo>
                <a:lnTo>
                  <a:pt x="60550" y="34300"/>
                </a:lnTo>
                <a:lnTo>
                  <a:pt x="60230" y="34060"/>
                </a:lnTo>
                <a:lnTo>
                  <a:pt x="60170" y="34020"/>
                </a:lnTo>
                <a:lnTo>
                  <a:pt x="59670" y="33690"/>
                </a:lnTo>
                <a:lnTo>
                  <a:pt x="59040" y="33150"/>
                </a:lnTo>
                <a:lnTo>
                  <a:pt x="58340" y="32420"/>
                </a:lnTo>
                <a:lnTo>
                  <a:pt x="57760" y="31690"/>
                </a:lnTo>
                <a:lnTo>
                  <a:pt x="57200" y="30940"/>
                </a:lnTo>
                <a:lnTo>
                  <a:pt x="56890" y="30690"/>
                </a:lnTo>
                <a:lnTo>
                  <a:pt x="56490" y="30610"/>
                </a:lnTo>
                <a:lnTo>
                  <a:pt x="55990" y="30400"/>
                </a:lnTo>
                <a:lnTo>
                  <a:pt x="55650" y="29990"/>
                </a:lnTo>
                <a:lnTo>
                  <a:pt x="55190" y="29350"/>
                </a:lnTo>
                <a:lnTo>
                  <a:pt x="54830" y="29210"/>
                </a:lnTo>
                <a:lnTo>
                  <a:pt x="54330" y="29180"/>
                </a:lnTo>
                <a:lnTo>
                  <a:pt x="54010" y="28810"/>
                </a:lnTo>
                <a:lnTo>
                  <a:pt x="53550" y="28210"/>
                </a:lnTo>
                <a:lnTo>
                  <a:pt x="53090" y="27620"/>
                </a:lnTo>
                <a:lnTo>
                  <a:pt x="52930" y="27060"/>
                </a:lnTo>
                <a:lnTo>
                  <a:pt x="52700" y="26140"/>
                </a:lnTo>
                <a:lnTo>
                  <a:pt x="52700" y="25620"/>
                </a:lnTo>
                <a:lnTo>
                  <a:pt x="52710" y="25530"/>
                </a:lnTo>
                <a:lnTo>
                  <a:pt x="52720" y="25000"/>
                </a:lnTo>
                <a:lnTo>
                  <a:pt x="52920" y="24350"/>
                </a:lnTo>
                <a:lnTo>
                  <a:pt x="53050" y="24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