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Studeničani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Studeniča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8250" y="37320"/>
                </a:moveTo>
                <a:lnTo>
                  <a:pt x="38210" y="37460"/>
                </a:lnTo>
                <a:lnTo>
                  <a:pt x="37900" y="37160"/>
                </a:lnTo>
                <a:lnTo>
                  <a:pt x="37500" y="36320"/>
                </a:lnTo>
                <a:lnTo>
                  <a:pt x="37500" y="35840"/>
                </a:lnTo>
                <a:lnTo>
                  <a:pt x="37500" y="34700"/>
                </a:lnTo>
                <a:lnTo>
                  <a:pt x="37180" y="34350"/>
                </a:lnTo>
                <a:lnTo>
                  <a:pt x="36780" y="34350"/>
                </a:lnTo>
                <a:lnTo>
                  <a:pt x="36520" y="34260"/>
                </a:lnTo>
                <a:lnTo>
                  <a:pt x="36420" y="34230"/>
                </a:lnTo>
                <a:lnTo>
                  <a:pt x="36240" y="33690"/>
                </a:lnTo>
                <a:lnTo>
                  <a:pt x="36240" y="33150"/>
                </a:lnTo>
                <a:lnTo>
                  <a:pt x="36380" y="32430"/>
                </a:lnTo>
                <a:lnTo>
                  <a:pt x="36650" y="31950"/>
                </a:lnTo>
                <a:lnTo>
                  <a:pt x="36490" y="31490"/>
                </a:lnTo>
                <a:lnTo>
                  <a:pt x="36170" y="31370"/>
                </a:lnTo>
                <a:lnTo>
                  <a:pt x="36010" y="31180"/>
                </a:lnTo>
                <a:lnTo>
                  <a:pt x="36050" y="30820"/>
                </a:lnTo>
                <a:lnTo>
                  <a:pt x="36190" y="30660"/>
                </a:lnTo>
                <a:lnTo>
                  <a:pt x="36420" y="30660"/>
                </a:lnTo>
                <a:lnTo>
                  <a:pt x="36560" y="30570"/>
                </a:lnTo>
                <a:lnTo>
                  <a:pt x="36630" y="30050"/>
                </a:lnTo>
                <a:lnTo>
                  <a:pt x="36830" y="29130"/>
                </a:lnTo>
                <a:lnTo>
                  <a:pt x="36970" y="28730"/>
                </a:lnTo>
                <a:lnTo>
                  <a:pt x="37340" y="28450"/>
                </a:lnTo>
                <a:lnTo>
                  <a:pt x="37660" y="28450"/>
                </a:lnTo>
                <a:lnTo>
                  <a:pt x="37700" y="28200"/>
                </a:lnTo>
                <a:lnTo>
                  <a:pt x="37520" y="28020"/>
                </a:lnTo>
                <a:lnTo>
                  <a:pt x="37240" y="27990"/>
                </a:lnTo>
                <a:lnTo>
                  <a:pt x="36760" y="27830"/>
                </a:lnTo>
                <a:lnTo>
                  <a:pt x="36330" y="27830"/>
                </a:lnTo>
                <a:lnTo>
                  <a:pt x="36170" y="27400"/>
                </a:lnTo>
                <a:lnTo>
                  <a:pt x="36170" y="26790"/>
                </a:lnTo>
                <a:lnTo>
                  <a:pt x="36420" y="26510"/>
                </a:lnTo>
                <a:lnTo>
                  <a:pt x="36970" y="26360"/>
                </a:lnTo>
                <a:lnTo>
                  <a:pt x="37450" y="26360"/>
                </a:lnTo>
                <a:lnTo>
                  <a:pt x="37820" y="26450"/>
                </a:lnTo>
                <a:lnTo>
                  <a:pt x="38370" y="26730"/>
                </a:lnTo>
                <a:lnTo>
                  <a:pt x="39260" y="26670"/>
                </a:lnTo>
                <a:lnTo>
                  <a:pt x="39830" y="26640"/>
                </a:lnTo>
                <a:lnTo>
                  <a:pt x="39950" y="26240"/>
                </a:lnTo>
                <a:lnTo>
                  <a:pt x="40080" y="25440"/>
                </a:lnTo>
                <a:lnTo>
                  <a:pt x="40100" y="24870"/>
                </a:lnTo>
                <a:lnTo>
                  <a:pt x="40130" y="24920"/>
                </a:lnTo>
                <a:lnTo>
                  <a:pt x="40220" y="24920"/>
                </a:lnTo>
                <a:lnTo>
                  <a:pt x="40520" y="24920"/>
                </a:lnTo>
                <a:lnTo>
                  <a:pt x="40830" y="24740"/>
                </a:lnTo>
                <a:lnTo>
                  <a:pt x="41180" y="24740"/>
                </a:lnTo>
                <a:lnTo>
                  <a:pt x="41510" y="25120"/>
                </a:lnTo>
                <a:lnTo>
                  <a:pt x="41510" y="25670"/>
                </a:lnTo>
                <a:lnTo>
                  <a:pt x="41510" y="26150"/>
                </a:lnTo>
                <a:lnTo>
                  <a:pt x="41590" y="26370"/>
                </a:lnTo>
                <a:lnTo>
                  <a:pt x="42020" y="26540"/>
                </a:lnTo>
                <a:lnTo>
                  <a:pt x="42290" y="26410"/>
                </a:lnTo>
                <a:lnTo>
                  <a:pt x="42430" y="26170"/>
                </a:lnTo>
                <a:lnTo>
                  <a:pt x="42500" y="25890"/>
                </a:lnTo>
                <a:lnTo>
                  <a:pt x="42600" y="25610"/>
                </a:lnTo>
                <a:lnTo>
                  <a:pt x="42770" y="25410"/>
                </a:lnTo>
                <a:lnTo>
                  <a:pt x="42960" y="25350"/>
                </a:lnTo>
                <a:lnTo>
                  <a:pt x="43200" y="25210"/>
                </a:lnTo>
                <a:lnTo>
                  <a:pt x="43240" y="25190"/>
                </a:lnTo>
                <a:lnTo>
                  <a:pt x="43400" y="25120"/>
                </a:lnTo>
                <a:lnTo>
                  <a:pt x="43640" y="24900"/>
                </a:lnTo>
                <a:lnTo>
                  <a:pt x="43880" y="24750"/>
                </a:lnTo>
                <a:lnTo>
                  <a:pt x="43920" y="24730"/>
                </a:lnTo>
                <a:lnTo>
                  <a:pt x="44090" y="24810"/>
                </a:lnTo>
                <a:lnTo>
                  <a:pt x="44290" y="25180"/>
                </a:lnTo>
                <a:lnTo>
                  <a:pt x="44510" y="25600"/>
                </a:lnTo>
                <a:lnTo>
                  <a:pt x="44410" y="25720"/>
                </a:lnTo>
                <a:lnTo>
                  <a:pt x="44330" y="26010"/>
                </a:lnTo>
                <a:lnTo>
                  <a:pt x="44410" y="26270"/>
                </a:lnTo>
                <a:lnTo>
                  <a:pt x="44620" y="26320"/>
                </a:lnTo>
                <a:lnTo>
                  <a:pt x="44990" y="26320"/>
                </a:lnTo>
                <a:lnTo>
                  <a:pt x="45020" y="26320"/>
                </a:lnTo>
                <a:lnTo>
                  <a:pt x="44870" y="26590"/>
                </a:lnTo>
                <a:lnTo>
                  <a:pt x="44420" y="26740"/>
                </a:lnTo>
                <a:lnTo>
                  <a:pt x="44100" y="26950"/>
                </a:lnTo>
                <a:lnTo>
                  <a:pt x="43730" y="27260"/>
                </a:lnTo>
                <a:lnTo>
                  <a:pt x="43260" y="27510"/>
                </a:lnTo>
                <a:lnTo>
                  <a:pt x="43170" y="28180"/>
                </a:lnTo>
                <a:lnTo>
                  <a:pt x="42940" y="28640"/>
                </a:lnTo>
                <a:lnTo>
                  <a:pt x="42670" y="28860"/>
                </a:lnTo>
                <a:lnTo>
                  <a:pt x="42500" y="29110"/>
                </a:lnTo>
                <a:lnTo>
                  <a:pt x="42480" y="29550"/>
                </a:lnTo>
                <a:lnTo>
                  <a:pt x="42420" y="29850"/>
                </a:lnTo>
                <a:lnTo>
                  <a:pt x="42260" y="30030"/>
                </a:lnTo>
                <a:lnTo>
                  <a:pt x="41940" y="30050"/>
                </a:lnTo>
                <a:lnTo>
                  <a:pt x="41740" y="30010"/>
                </a:lnTo>
                <a:lnTo>
                  <a:pt x="41650" y="29890"/>
                </a:lnTo>
                <a:lnTo>
                  <a:pt x="41630" y="29550"/>
                </a:lnTo>
                <a:lnTo>
                  <a:pt x="41570" y="29370"/>
                </a:lnTo>
                <a:lnTo>
                  <a:pt x="41300" y="29340"/>
                </a:lnTo>
                <a:lnTo>
                  <a:pt x="41010" y="29680"/>
                </a:lnTo>
                <a:lnTo>
                  <a:pt x="40770" y="30200"/>
                </a:lnTo>
                <a:lnTo>
                  <a:pt x="40820" y="30800"/>
                </a:lnTo>
                <a:lnTo>
                  <a:pt x="40820" y="31200"/>
                </a:lnTo>
                <a:lnTo>
                  <a:pt x="40950" y="31530"/>
                </a:lnTo>
                <a:lnTo>
                  <a:pt x="41380" y="32090"/>
                </a:lnTo>
                <a:lnTo>
                  <a:pt x="41520" y="32430"/>
                </a:lnTo>
                <a:lnTo>
                  <a:pt x="41430" y="32780"/>
                </a:lnTo>
                <a:lnTo>
                  <a:pt x="41330" y="33050"/>
                </a:lnTo>
                <a:lnTo>
                  <a:pt x="41330" y="33450"/>
                </a:lnTo>
                <a:lnTo>
                  <a:pt x="41360" y="33470"/>
                </a:lnTo>
                <a:lnTo>
                  <a:pt x="41050" y="33590"/>
                </a:lnTo>
                <a:lnTo>
                  <a:pt x="40360" y="33780"/>
                </a:lnTo>
                <a:lnTo>
                  <a:pt x="39990" y="34090"/>
                </a:lnTo>
                <a:lnTo>
                  <a:pt x="39760" y="34550"/>
                </a:lnTo>
                <a:lnTo>
                  <a:pt x="39560" y="34930"/>
                </a:lnTo>
                <a:lnTo>
                  <a:pt x="39360" y="35390"/>
                </a:lnTo>
                <a:lnTo>
                  <a:pt x="39100" y="35660"/>
                </a:lnTo>
                <a:lnTo>
                  <a:pt x="38700" y="35810"/>
                </a:lnTo>
                <a:lnTo>
                  <a:pt x="38530" y="36080"/>
                </a:lnTo>
                <a:lnTo>
                  <a:pt x="38420" y="36730"/>
                </a:lnTo>
                <a:lnTo>
                  <a:pt x="38250" y="37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