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Strumitsa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trumits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7910" y="52770"/>
                </a:moveTo>
                <a:lnTo>
                  <a:pt x="87350" y="52870"/>
                </a:lnTo>
                <a:lnTo>
                  <a:pt x="86690" y="53450"/>
                </a:lnTo>
                <a:lnTo>
                  <a:pt x="86580" y="53350"/>
                </a:lnTo>
                <a:lnTo>
                  <a:pt x="86020" y="53020"/>
                </a:lnTo>
                <a:lnTo>
                  <a:pt x="85340" y="52660"/>
                </a:lnTo>
                <a:lnTo>
                  <a:pt x="84750" y="52340"/>
                </a:lnTo>
                <a:lnTo>
                  <a:pt x="84320" y="52230"/>
                </a:lnTo>
                <a:lnTo>
                  <a:pt x="84090" y="52300"/>
                </a:lnTo>
                <a:lnTo>
                  <a:pt x="83840" y="52460"/>
                </a:lnTo>
                <a:lnTo>
                  <a:pt x="83650" y="52880"/>
                </a:lnTo>
                <a:lnTo>
                  <a:pt x="83450" y="53380"/>
                </a:lnTo>
                <a:lnTo>
                  <a:pt x="83210" y="53670"/>
                </a:lnTo>
                <a:lnTo>
                  <a:pt x="83110" y="53760"/>
                </a:lnTo>
                <a:lnTo>
                  <a:pt x="82930" y="53760"/>
                </a:lnTo>
                <a:lnTo>
                  <a:pt x="82810" y="53580"/>
                </a:lnTo>
                <a:lnTo>
                  <a:pt x="82570" y="53560"/>
                </a:lnTo>
                <a:lnTo>
                  <a:pt x="82390" y="53670"/>
                </a:lnTo>
                <a:lnTo>
                  <a:pt x="82250" y="53890"/>
                </a:lnTo>
                <a:lnTo>
                  <a:pt x="82020" y="53980"/>
                </a:lnTo>
                <a:lnTo>
                  <a:pt x="81690" y="53980"/>
                </a:lnTo>
                <a:lnTo>
                  <a:pt x="81290" y="53980"/>
                </a:lnTo>
                <a:lnTo>
                  <a:pt x="81020" y="53890"/>
                </a:lnTo>
                <a:lnTo>
                  <a:pt x="81020" y="53580"/>
                </a:lnTo>
                <a:lnTo>
                  <a:pt x="80650" y="53200"/>
                </a:lnTo>
                <a:lnTo>
                  <a:pt x="80380" y="52970"/>
                </a:lnTo>
                <a:lnTo>
                  <a:pt x="80150" y="52950"/>
                </a:lnTo>
                <a:lnTo>
                  <a:pt x="80000" y="53020"/>
                </a:lnTo>
                <a:lnTo>
                  <a:pt x="79740" y="53110"/>
                </a:lnTo>
                <a:lnTo>
                  <a:pt x="79390" y="53130"/>
                </a:lnTo>
                <a:lnTo>
                  <a:pt x="78930" y="53130"/>
                </a:lnTo>
                <a:lnTo>
                  <a:pt x="78680" y="53110"/>
                </a:lnTo>
                <a:lnTo>
                  <a:pt x="78670" y="52880"/>
                </a:lnTo>
                <a:lnTo>
                  <a:pt x="78630" y="52410"/>
                </a:lnTo>
                <a:lnTo>
                  <a:pt x="78480" y="52080"/>
                </a:lnTo>
                <a:lnTo>
                  <a:pt x="78180" y="51610"/>
                </a:lnTo>
                <a:lnTo>
                  <a:pt x="77990" y="51250"/>
                </a:lnTo>
                <a:lnTo>
                  <a:pt x="77990" y="51040"/>
                </a:lnTo>
                <a:lnTo>
                  <a:pt x="78130" y="50680"/>
                </a:lnTo>
                <a:lnTo>
                  <a:pt x="78390" y="50350"/>
                </a:lnTo>
                <a:lnTo>
                  <a:pt x="78530" y="50030"/>
                </a:lnTo>
                <a:lnTo>
                  <a:pt x="78530" y="49810"/>
                </a:lnTo>
                <a:lnTo>
                  <a:pt x="78360" y="49540"/>
                </a:lnTo>
                <a:lnTo>
                  <a:pt x="78180" y="49380"/>
                </a:lnTo>
                <a:lnTo>
                  <a:pt x="77840" y="49340"/>
                </a:lnTo>
                <a:lnTo>
                  <a:pt x="77570" y="49360"/>
                </a:lnTo>
                <a:lnTo>
                  <a:pt x="77150" y="49360"/>
                </a:lnTo>
                <a:lnTo>
                  <a:pt x="76710" y="49160"/>
                </a:lnTo>
                <a:lnTo>
                  <a:pt x="76370" y="48840"/>
                </a:lnTo>
                <a:lnTo>
                  <a:pt x="76000" y="48440"/>
                </a:lnTo>
                <a:lnTo>
                  <a:pt x="75700" y="48010"/>
                </a:lnTo>
                <a:lnTo>
                  <a:pt x="75460" y="47740"/>
                </a:lnTo>
                <a:lnTo>
                  <a:pt x="75480" y="47620"/>
                </a:lnTo>
                <a:lnTo>
                  <a:pt x="75480" y="47540"/>
                </a:lnTo>
                <a:lnTo>
                  <a:pt x="75720" y="47290"/>
                </a:lnTo>
                <a:lnTo>
                  <a:pt x="76220" y="47050"/>
                </a:lnTo>
                <a:lnTo>
                  <a:pt x="76640" y="46910"/>
                </a:lnTo>
                <a:lnTo>
                  <a:pt x="76900" y="46910"/>
                </a:lnTo>
                <a:lnTo>
                  <a:pt x="77080" y="47050"/>
                </a:lnTo>
                <a:lnTo>
                  <a:pt x="77500" y="47110"/>
                </a:lnTo>
                <a:lnTo>
                  <a:pt x="77670" y="46960"/>
                </a:lnTo>
                <a:lnTo>
                  <a:pt x="77710" y="46640"/>
                </a:lnTo>
                <a:lnTo>
                  <a:pt x="77760" y="46690"/>
                </a:lnTo>
                <a:lnTo>
                  <a:pt x="77900" y="46550"/>
                </a:lnTo>
                <a:lnTo>
                  <a:pt x="78130" y="46260"/>
                </a:lnTo>
                <a:lnTo>
                  <a:pt x="78340" y="45990"/>
                </a:lnTo>
                <a:lnTo>
                  <a:pt x="78440" y="45720"/>
                </a:lnTo>
                <a:lnTo>
                  <a:pt x="78560" y="45540"/>
                </a:lnTo>
                <a:lnTo>
                  <a:pt x="78910" y="45490"/>
                </a:lnTo>
                <a:lnTo>
                  <a:pt x="79310" y="45720"/>
                </a:lnTo>
                <a:lnTo>
                  <a:pt x="79550" y="45720"/>
                </a:lnTo>
                <a:lnTo>
                  <a:pt x="79830" y="45940"/>
                </a:lnTo>
                <a:lnTo>
                  <a:pt x="80260" y="46150"/>
                </a:lnTo>
                <a:lnTo>
                  <a:pt x="80410" y="46350"/>
                </a:lnTo>
                <a:lnTo>
                  <a:pt x="80760" y="46780"/>
                </a:lnTo>
                <a:lnTo>
                  <a:pt x="80980" y="47090"/>
                </a:lnTo>
                <a:lnTo>
                  <a:pt x="81350" y="47090"/>
                </a:lnTo>
                <a:lnTo>
                  <a:pt x="82010" y="47110"/>
                </a:lnTo>
                <a:lnTo>
                  <a:pt x="82330" y="46980"/>
                </a:lnTo>
                <a:lnTo>
                  <a:pt x="82560" y="46890"/>
                </a:lnTo>
                <a:lnTo>
                  <a:pt x="82920" y="46820"/>
                </a:lnTo>
                <a:lnTo>
                  <a:pt x="83350" y="46460"/>
                </a:lnTo>
                <a:lnTo>
                  <a:pt x="83570" y="46350"/>
                </a:lnTo>
                <a:lnTo>
                  <a:pt x="83730" y="46480"/>
                </a:lnTo>
                <a:lnTo>
                  <a:pt x="84010" y="46800"/>
                </a:lnTo>
                <a:lnTo>
                  <a:pt x="84090" y="47070"/>
                </a:lnTo>
                <a:lnTo>
                  <a:pt x="84210" y="47430"/>
                </a:lnTo>
                <a:lnTo>
                  <a:pt x="84270" y="47720"/>
                </a:lnTo>
                <a:lnTo>
                  <a:pt x="84260" y="47970"/>
                </a:lnTo>
                <a:lnTo>
                  <a:pt x="84100" y="48300"/>
                </a:lnTo>
                <a:lnTo>
                  <a:pt x="83990" y="48550"/>
                </a:lnTo>
                <a:lnTo>
                  <a:pt x="83990" y="48820"/>
                </a:lnTo>
                <a:lnTo>
                  <a:pt x="84120" y="48870"/>
                </a:lnTo>
                <a:lnTo>
                  <a:pt x="84320" y="48930"/>
                </a:lnTo>
                <a:lnTo>
                  <a:pt x="84470" y="49090"/>
                </a:lnTo>
                <a:lnTo>
                  <a:pt x="84660" y="49090"/>
                </a:lnTo>
                <a:lnTo>
                  <a:pt x="84760" y="49020"/>
                </a:lnTo>
                <a:lnTo>
                  <a:pt x="84880" y="48890"/>
                </a:lnTo>
                <a:lnTo>
                  <a:pt x="85180" y="48870"/>
                </a:lnTo>
                <a:lnTo>
                  <a:pt x="85400" y="48840"/>
                </a:lnTo>
                <a:lnTo>
                  <a:pt x="85540" y="49020"/>
                </a:lnTo>
                <a:lnTo>
                  <a:pt x="85600" y="49250"/>
                </a:lnTo>
                <a:lnTo>
                  <a:pt x="85650" y="49630"/>
                </a:lnTo>
                <a:lnTo>
                  <a:pt x="85760" y="49790"/>
                </a:lnTo>
                <a:lnTo>
                  <a:pt x="85980" y="49990"/>
                </a:lnTo>
                <a:lnTo>
                  <a:pt x="86260" y="50150"/>
                </a:lnTo>
                <a:lnTo>
                  <a:pt x="86570" y="50190"/>
                </a:lnTo>
                <a:lnTo>
                  <a:pt x="86730" y="50150"/>
                </a:lnTo>
                <a:lnTo>
                  <a:pt x="86940" y="50030"/>
                </a:lnTo>
                <a:lnTo>
                  <a:pt x="87100" y="49940"/>
                </a:lnTo>
                <a:lnTo>
                  <a:pt x="87390" y="49920"/>
                </a:lnTo>
                <a:lnTo>
                  <a:pt x="87540" y="49920"/>
                </a:lnTo>
                <a:lnTo>
                  <a:pt x="87540" y="50010"/>
                </a:lnTo>
                <a:lnTo>
                  <a:pt x="87640" y="50120"/>
                </a:lnTo>
                <a:lnTo>
                  <a:pt x="87780" y="50240"/>
                </a:lnTo>
                <a:lnTo>
                  <a:pt x="87810" y="50730"/>
                </a:lnTo>
                <a:lnTo>
                  <a:pt x="87780" y="51450"/>
                </a:lnTo>
                <a:lnTo>
                  <a:pt x="87810" y="52340"/>
                </a:lnTo>
                <a:lnTo>
                  <a:pt x="87810" y="52590"/>
                </a:lnTo>
                <a:lnTo>
                  <a:pt x="87870" y="52680"/>
                </a:lnTo>
                <a:lnTo>
                  <a:pt x="87910" y="52760"/>
                </a:lnTo>
                <a:lnTo>
                  <a:pt x="8791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