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Struga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Strug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7910" y="49650"/>
                </a:moveTo>
                <a:lnTo>
                  <a:pt x="8420" y="49580"/>
                </a:lnTo>
                <a:lnTo>
                  <a:pt x="9520" y="49610"/>
                </a:lnTo>
                <a:lnTo>
                  <a:pt x="10700" y="49610"/>
                </a:lnTo>
                <a:lnTo>
                  <a:pt x="11720" y="49670"/>
                </a:lnTo>
                <a:lnTo>
                  <a:pt x="12210" y="49380"/>
                </a:lnTo>
                <a:lnTo>
                  <a:pt x="12620" y="48850"/>
                </a:lnTo>
                <a:lnTo>
                  <a:pt x="12840" y="48590"/>
                </a:lnTo>
                <a:lnTo>
                  <a:pt x="12950" y="48470"/>
                </a:lnTo>
                <a:lnTo>
                  <a:pt x="13070" y="48620"/>
                </a:lnTo>
                <a:lnTo>
                  <a:pt x="13160" y="48720"/>
                </a:lnTo>
                <a:lnTo>
                  <a:pt x="13190" y="48750"/>
                </a:lnTo>
                <a:lnTo>
                  <a:pt x="13500" y="49420"/>
                </a:lnTo>
                <a:lnTo>
                  <a:pt x="13870" y="50140"/>
                </a:lnTo>
                <a:lnTo>
                  <a:pt x="14280" y="50870"/>
                </a:lnTo>
                <a:lnTo>
                  <a:pt x="14630" y="51630"/>
                </a:lnTo>
                <a:lnTo>
                  <a:pt x="14770" y="52790"/>
                </a:lnTo>
                <a:lnTo>
                  <a:pt x="14770" y="53420"/>
                </a:lnTo>
                <a:lnTo>
                  <a:pt x="14770" y="53900"/>
                </a:lnTo>
                <a:lnTo>
                  <a:pt x="14990" y="54280"/>
                </a:lnTo>
                <a:lnTo>
                  <a:pt x="15230" y="54590"/>
                </a:lnTo>
                <a:lnTo>
                  <a:pt x="15440" y="54880"/>
                </a:lnTo>
                <a:lnTo>
                  <a:pt x="15700" y="55320"/>
                </a:lnTo>
                <a:lnTo>
                  <a:pt x="15750" y="55730"/>
                </a:lnTo>
                <a:lnTo>
                  <a:pt x="15630" y="56770"/>
                </a:lnTo>
                <a:lnTo>
                  <a:pt x="15370" y="57620"/>
                </a:lnTo>
                <a:lnTo>
                  <a:pt x="15030" y="58060"/>
                </a:lnTo>
                <a:lnTo>
                  <a:pt x="14820" y="58310"/>
                </a:lnTo>
                <a:lnTo>
                  <a:pt x="14710" y="58660"/>
                </a:lnTo>
                <a:lnTo>
                  <a:pt x="14710" y="58970"/>
                </a:lnTo>
                <a:lnTo>
                  <a:pt x="14770" y="59320"/>
                </a:lnTo>
                <a:lnTo>
                  <a:pt x="14890" y="59480"/>
                </a:lnTo>
                <a:lnTo>
                  <a:pt x="15080" y="59660"/>
                </a:lnTo>
                <a:lnTo>
                  <a:pt x="15080" y="59850"/>
                </a:lnTo>
                <a:lnTo>
                  <a:pt x="15010" y="60100"/>
                </a:lnTo>
                <a:lnTo>
                  <a:pt x="14990" y="60390"/>
                </a:lnTo>
                <a:lnTo>
                  <a:pt x="15070" y="60600"/>
                </a:lnTo>
                <a:lnTo>
                  <a:pt x="14950" y="60810"/>
                </a:lnTo>
                <a:lnTo>
                  <a:pt x="11980" y="65090"/>
                </a:lnTo>
                <a:lnTo>
                  <a:pt x="11590" y="64800"/>
                </a:lnTo>
                <a:lnTo>
                  <a:pt x="11280" y="64750"/>
                </a:lnTo>
                <a:lnTo>
                  <a:pt x="11190" y="64740"/>
                </a:lnTo>
                <a:lnTo>
                  <a:pt x="10740" y="64760"/>
                </a:lnTo>
                <a:lnTo>
                  <a:pt x="10260" y="64710"/>
                </a:lnTo>
                <a:lnTo>
                  <a:pt x="9980" y="64580"/>
                </a:lnTo>
                <a:lnTo>
                  <a:pt x="9250" y="64240"/>
                </a:lnTo>
                <a:lnTo>
                  <a:pt x="9000" y="63600"/>
                </a:lnTo>
                <a:lnTo>
                  <a:pt x="9020" y="62760"/>
                </a:lnTo>
                <a:lnTo>
                  <a:pt x="8850" y="61700"/>
                </a:lnTo>
                <a:lnTo>
                  <a:pt x="8280" y="60610"/>
                </a:lnTo>
                <a:lnTo>
                  <a:pt x="6970" y="58750"/>
                </a:lnTo>
                <a:lnTo>
                  <a:pt x="9890" y="58230"/>
                </a:lnTo>
                <a:lnTo>
                  <a:pt x="10800" y="57810"/>
                </a:lnTo>
                <a:lnTo>
                  <a:pt x="11010" y="57400"/>
                </a:lnTo>
                <a:lnTo>
                  <a:pt x="10860" y="57060"/>
                </a:lnTo>
                <a:lnTo>
                  <a:pt x="10000" y="56830"/>
                </a:lnTo>
                <a:lnTo>
                  <a:pt x="8940" y="56700"/>
                </a:lnTo>
                <a:lnTo>
                  <a:pt x="6360" y="56860"/>
                </a:lnTo>
                <a:lnTo>
                  <a:pt x="5930" y="55010"/>
                </a:lnTo>
                <a:lnTo>
                  <a:pt x="5740" y="53590"/>
                </a:lnTo>
                <a:lnTo>
                  <a:pt x="5750" y="53490"/>
                </a:lnTo>
                <a:lnTo>
                  <a:pt x="5870" y="52570"/>
                </a:lnTo>
                <a:lnTo>
                  <a:pt x="6380" y="52730"/>
                </a:lnTo>
                <a:lnTo>
                  <a:pt x="6890" y="52420"/>
                </a:lnTo>
                <a:lnTo>
                  <a:pt x="7350" y="51830"/>
                </a:lnTo>
                <a:lnTo>
                  <a:pt x="7690" y="51190"/>
                </a:lnTo>
                <a:lnTo>
                  <a:pt x="7940" y="50400"/>
                </a:lnTo>
                <a:lnTo>
                  <a:pt x="7950" y="49760"/>
                </a:lnTo>
                <a:lnTo>
                  <a:pt x="7910" y="4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