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Staro Nagoričane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Staro Nagoričan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1290" y="6860"/>
                </a:moveTo>
                <a:lnTo>
                  <a:pt x="61300" y="7560"/>
                </a:lnTo>
                <a:lnTo>
                  <a:pt x="61420" y="7900"/>
                </a:lnTo>
                <a:lnTo>
                  <a:pt x="61470" y="8310"/>
                </a:lnTo>
                <a:lnTo>
                  <a:pt x="61500" y="8810"/>
                </a:lnTo>
                <a:lnTo>
                  <a:pt x="61500" y="9120"/>
                </a:lnTo>
                <a:lnTo>
                  <a:pt x="61260" y="9400"/>
                </a:lnTo>
                <a:lnTo>
                  <a:pt x="61070" y="9420"/>
                </a:lnTo>
                <a:lnTo>
                  <a:pt x="60570" y="9510"/>
                </a:lnTo>
                <a:lnTo>
                  <a:pt x="60440" y="9790"/>
                </a:lnTo>
                <a:lnTo>
                  <a:pt x="60510" y="10120"/>
                </a:lnTo>
                <a:lnTo>
                  <a:pt x="60670" y="10420"/>
                </a:lnTo>
                <a:lnTo>
                  <a:pt x="60770" y="10610"/>
                </a:lnTo>
                <a:lnTo>
                  <a:pt x="60770" y="10980"/>
                </a:lnTo>
                <a:lnTo>
                  <a:pt x="60760" y="11660"/>
                </a:lnTo>
                <a:lnTo>
                  <a:pt x="60790" y="11900"/>
                </a:lnTo>
                <a:lnTo>
                  <a:pt x="60950" y="12180"/>
                </a:lnTo>
                <a:lnTo>
                  <a:pt x="61220" y="12610"/>
                </a:lnTo>
                <a:lnTo>
                  <a:pt x="61350" y="12960"/>
                </a:lnTo>
                <a:lnTo>
                  <a:pt x="61350" y="13260"/>
                </a:lnTo>
                <a:lnTo>
                  <a:pt x="61190" y="13480"/>
                </a:lnTo>
                <a:lnTo>
                  <a:pt x="60930" y="13520"/>
                </a:lnTo>
                <a:lnTo>
                  <a:pt x="60630" y="13520"/>
                </a:lnTo>
                <a:lnTo>
                  <a:pt x="60520" y="13510"/>
                </a:lnTo>
                <a:lnTo>
                  <a:pt x="60290" y="13480"/>
                </a:lnTo>
                <a:lnTo>
                  <a:pt x="59890" y="13460"/>
                </a:lnTo>
                <a:lnTo>
                  <a:pt x="59530" y="13460"/>
                </a:lnTo>
                <a:lnTo>
                  <a:pt x="59360" y="13590"/>
                </a:lnTo>
                <a:lnTo>
                  <a:pt x="59360" y="13850"/>
                </a:lnTo>
                <a:lnTo>
                  <a:pt x="59390" y="14410"/>
                </a:lnTo>
                <a:lnTo>
                  <a:pt x="59390" y="14740"/>
                </a:lnTo>
                <a:lnTo>
                  <a:pt x="59360" y="15230"/>
                </a:lnTo>
                <a:lnTo>
                  <a:pt x="59020" y="15910"/>
                </a:lnTo>
                <a:lnTo>
                  <a:pt x="58670" y="16450"/>
                </a:lnTo>
                <a:lnTo>
                  <a:pt x="58250" y="16600"/>
                </a:lnTo>
                <a:lnTo>
                  <a:pt x="57800" y="16620"/>
                </a:lnTo>
                <a:lnTo>
                  <a:pt x="57760" y="16670"/>
                </a:lnTo>
                <a:lnTo>
                  <a:pt x="57620" y="16280"/>
                </a:lnTo>
                <a:lnTo>
                  <a:pt x="57520" y="15850"/>
                </a:lnTo>
                <a:lnTo>
                  <a:pt x="57360" y="15470"/>
                </a:lnTo>
                <a:lnTo>
                  <a:pt x="57120" y="15360"/>
                </a:lnTo>
                <a:lnTo>
                  <a:pt x="56810" y="15390"/>
                </a:lnTo>
                <a:lnTo>
                  <a:pt x="56610" y="15520"/>
                </a:lnTo>
                <a:lnTo>
                  <a:pt x="56530" y="15790"/>
                </a:lnTo>
                <a:lnTo>
                  <a:pt x="56520" y="16000"/>
                </a:lnTo>
                <a:lnTo>
                  <a:pt x="56360" y="16200"/>
                </a:lnTo>
                <a:lnTo>
                  <a:pt x="56250" y="16230"/>
                </a:lnTo>
                <a:lnTo>
                  <a:pt x="55950" y="16220"/>
                </a:lnTo>
                <a:lnTo>
                  <a:pt x="55340" y="16040"/>
                </a:lnTo>
                <a:lnTo>
                  <a:pt x="54980" y="15900"/>
                </a:lnTo>
                <a:lnTo>
                  <a:pt x="54830" y="15740"/>
                </a:lnTo>
                <a:lnTo>
                  <a:pt x="54670" y="15570"/>
                </a:lnTo>
                <a:lnTo>
                  <a:pt x="54430" y="15560"/>
                </a:lnTo>
                <a:lnTo>
                  <a:pt x="54020" y="15640"/>
                </a:lnTo>
                <a:lnTo>
                  <a:pt x="53740" y="15740"/>
                </a:lnTo>
                <a:lnTo>
                  <a:pt x="53490" y="15940"/>
                </a:lnTo>
                <a:lnTo>
                  <a:pt x="53160" y="16000"/>
                </a:lnTo>
                <a:lnTo>
                  <a:pt x="52800" y="16180"/>
                </a:lnTo>
                <a:lnTo>
                  <a:pt x="52630" y="16450"/>
                </a:lnTo>
                <a:lnTo>
                  <a:pt x="52350" y="16450"/>
                </a:lnTo>
                <a:lnTo>
                  <a:pt x="52070" y="16330"/>
                </a:lnTo>
                <a:lnTo>
                  <a:pt x="51850" y="16040"/>
                </a:lnTo>
                <a:lnTo>
                  <a:pt x="51480" y="15620"/>
                </a:lnTo>
                <a:lnTo>
                  <a:pt x="51160" y="15140"/>
                </a:lnTo>
                <a:lnTo>
                  <a:pt x="51040" y="14760"/>
                </a:lnTo>
                <a:lnTo>
                  <a:pt x="51010" y="14300"/>
                </a:lnTo>
                <a:lnTo>
                  <a:pt x="51000" y="13990"/>
                </a:lnTo>
                <a:lnTo>
                  <a:pt x="51010" y="13700"/>
                </a:lnTo>
                <a:lnTo>
                  <a:pt x="51060" y="13470"/>
                </a:lnTo>
                <a:lnTo>
                  <a:pt x="51200" y="13260"/>
                </a:lnTo>
                <a:lnTo>
                  <a:pt x="51300" y="13040"/>
                </a:lnTo>
                <a:lnTo>
                  <a:pt x="51280" y="12560"/>
                </a:lnTo>
                <a:lnTo>
                  <a:pt x="51280" y="12100"/>
                </a:lnTo>
                <a:lnTo>
                  <a:pt x="51160" y="11870"/>
                </a:lnTo>
                <a:lnTo>
                  <a:pt x="51070" y="11750"/>
                </a:lnTo>
                <a:lnTo>
                  <a:pt x="51090" y="11370"/>
                </a:lnTo>
                <a:lnTo>
                  <a:pt x="51160" y="11120"/>
                </a:lnTo>
                <a:lnTo>
                  <a:pt x="51340" y="11020"/>
                </a:lnTo>
                <a:lnTo>
                  <a:pt x="51600" y="10970"/>
                </a:lnTo>
                <a:lnTo>
                  <a:pt x="51900" y="10860"/>
                </a:lnTo>
                <a:lnTo>
                  <a:pt x="51970" y="10630"/>
                </a:lnTo>
                <a:lnTo>
                  <a:pt x="51960" y="10230"/>
                </a:lnTo>
                <a:lnTo>
                  <a:pt x="51730" y="9950"/>
                </a:lnTo>
                <a:lnTo>
                  <a:pt x="51530" y="9850"/>
                </a:lnTo>
                <a:lnTo>
                  <a:pt x="51220" y="9780"/>
                </a:lnTo>
                <a:lnTo>
                  <a:pt x="50860" y="9630"/>
                </a:lnTo>
                <a:lnTo>
                  <a:pt x="50800" y="9500"/>
                </a:lnTo>
                <a:lnTo>
                  <a:pt x="50070" y="9170"/>
                </a:lnTo>
                <a:lnTo>
                  <a:pt x="49740" y="8850"/>
                </a:lnTo>
                <a:lnTo>
                  <a:pt x="53200" y="6730"/>
                </a:lnTo>
                <a:lnTo>
                  <a:pt x="53920" y="6570"/>
                </a:lnTo>
                <a:lnTo>
                  <a:pt x="55330" y="6580"/>
                </a:lnTo>
                <a:lnTo>
                  <a:pt x="55580" y="6520"/>
                </a:lnTo>
                <a:lnTo>
                  <a:pt x="56780" y="5470"/>
                </a:lnTo>
                <a:lnTo>
                  <a:pt x="57160" y="5290"/>
                </a:lnTo>
                <a:lnTo>
                  <a:pt x="57610" y="5390"/>
                </a:lnTo>
                <a:lnTo>
                  <a:pt x="59500" y="6370"/>
                </a:lnTo>
                <a:lnTo>
                  <a:pt x="60660" y="6790"/>
                </a:lnTo>
                <a:lnTo>
                  <a:pt x="61290" y="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