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Sopište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Sopište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1940" y="27140"/>
                </a:moveTo>
                <a:lnTo>
                  <a:pt x="31950" y="27030"/>
                </a:lnTo>
                <a:lnTo>
                  <a:pt x="32120" y="26680"/>
                </a:lnTo>
                <a:lnTo>
                  <a:pt x="32630" y="26450"/>
                </a:lnTo>
                <a:lnTo>
                  <a:pt x="33490" y="26140"/>
                </a:lnTo>
                <a:lnTo>
                  <a:pt x="33950" y="25800"/>
                </a:lnTo>
                <a:lnTo>
                  <a:pt x="34380" y="25300"/>
                </a:lnTo>
                <a:lnTo>
                  <a:pt x="34780" y="24910"/>
                </a:lnTo>
                <a:lnTo>
                  <a:pt x="35470" y="24370"/>
                </a:lnTo>
                <a:lnTo>
                  <a:pt x="36070" y="24030"/>
                </a:lnTo>
                <a:lnTo>
                  <a:pt x="36500" y="24030"/>
                </a:lnTo>
                <a:lnTo>
                  <a:pt x="36870" y="23990"/>
                </a:lnTo>
                <a:lnTo>
                  <a:pt x="36990" y="23770"/>
                </a:lnTo>
                <a:lnTo>
                  <a:pt x="37060" y="23920"/>
                </a:lnTo>
                <a:lnTo>
                  <a:pt x="37890" y="23920"/>
                </a:lnTo>
                <a:lnTo>
                  <a:pt x="38640" y="23920"/>
                </a:lnTo>
                <a:lnTo>
                  <a:pt x="39290" y="23920"/>
                </a:lnTo>
                <a:lnTo>
                  <a:pt x="39430" y="23920"/>
                </a:lnTo>
                <a:lnTo>
                  <a:pt x="39730" y="23920"/>
                </a:lnTo>
                <a:lnTo>
                  <a:pt x="39950" y="24040"/>
                </a:lnTo>
                <a:lnTo>
                  <a:pt x="39950" y="24270"/>
                </a:lnTo>
                <a:lnTo>
                  <a:pt x="39950" y="24630"/>
                </a:lnTo>
                <a:lnTo>
                  <a:pt x="40100" y="24870"/>
                </a:lnTo>
                <a:lnTo>
                  <a:pt x="40080" y="25440"/>
                </a:lnTo>
                <a:lnTo>
                  <a:pt x="39950" y="26240"/>
                </a:lnTo>
                <a:lnTo>
                  <a:pt x="39830" y="26640"/>
                </a:lnTo>
                <a:lnTo>
                  <a:pt x="39260" y="26670"/>
                </a:lnTo>
                <a:lnTo>
                  <a:pt x="38370" y="26730"/>
                </a:lnTo>
                <a:lnTo>
                  <a:pt x="37820" y="26450"/>
                </a:lnTo>
                <a:lnTo>
                  <a:pt x="37450" y="26360"/>
                </a:lnTo>
                <a:lnTo>
                  <a:pt x="36970" y="26360"/>
                </a:lnTo>
                <a:lnTo>
                  <a:pt x="36420" y="26510"/>
                </a:lnTo>
                <a:lnTo>
                  <a:pt x="36170" y="26790"/>
                </a:lnTo>
                <a:lnTo>
                  <a:pt x="36170" y="27400"/>
                </a:lnTo>
                <a:lnTo>
                  <a:pt x="36330" y="27830"/>
                </a:lnTo>
                <a:lnTo>
                  <a:pt x="36760" y="27830"/>
                </a:lnTo>
                <a:lnTo>
                  <a:pt x="37240" y="27990"/>
                </a:lnTo>
                <a:lnTo>
                  <a:pt x="37520" y="28020"/>
                </a:lnTo>
                <a:lnTo>
                  <a:pt x="37700" y="28200"/>
                </a:lnTo>
                <a:lnTo>
                  <a:pt x="37660" y="28450"/>
                </a:lnTo>
                <a:lnTo>
                  <a:pt x="37340" y="28450"/>
                </a:lnTo>
                <a:lnTo>
                  <a:pt x="36970" y="28730"/>
                </a:lnTo>
                <a:lnTo>
                  <a:pt x="36830" y="29130"/>
                </a:lnTo>
                <a:lnTo>
                  <a:pt x="36630" y="30050"/>
                </a:lnTo>
                <a:lnTo>
                  <a:pt x="36560" y="30570"/>
                </a:lnTo>
                <a:lnTo>
                  <a:pt x="36420" y="30660"/>
                </a:lnTo>
                <a:lnTo>
                  <a:pt x="36190" y="30660"/>
                </a:lnTo>
                <a:lnTo>
                  <a:pt x="36050" y="30820"/>
                </a:lnTo>
                <a:lnTo>
                  <a:pt x="36010" y="31180"/>
                </a:lnTo>
                <a:lnTo>
                  <a:pt x="36170" y="31370"/>
                </a:lnTo>
                <a:lnTo>
                  <a:pt x="36490" y="31490"/>
                </a:lnTo>
                <a:lnTo>
                  <a:pt x="36650" y="31950"/>
                </a:lnTo>
                <a:lnTo>
                  <a:pt x="36380" y="32430"/>
                </a:lnTo>
                <a:lnTo>
                  <a:pt x="36240" y="33150"/>
                </a:lnTo>
                <a:lnTo>
                  <a:pt x="36240" y="33690"/>
                </a:lnTo>
                <a:lnTo>
                  <a:pt x="36420" y="34230"/>
                </a:lnTo>
                <a:lnTo>
                  <a:pt x="36520" y="34260"/>
                </a:lnTo>
                <a:lnTo>
                  <a:pt x="36300" y="34430"/>
                </a:lnTo>
                <a:lnTo>
                  <a:pt x="35720" y="34360"/>
                </a:lnTo>
                <a:lnTo>
                  <a:pt x="35040" y="33740"/>
                </a:lnTo>
                <a:lnTo>
                  <a:pt x="34490" y="32670"/>
                </a:lnTo>
                <a:lnTo>
                  <a:pt x="33830" y="31750"/>
                </a:lnTo>
                <a:lnTo>
                  <a:pt x="33320" y="30900"/>
                </a:lnTo>
                <a:lnTo>
                  <a:pt x="32890" y="30410"/>
                </a:lnTo>
                <a:lnTo>
                  <a:pt x="32530" y="30020"/>
                </a:lnTo>
                <a:lnTo>
                  <a:pt x="32490" y="29980"/>
                </a:lnTo>
                <a:lnTo>
                  <a:pt x="32690" y="29370"/>
                </a:lnTo>
                <a:lnTo>
                  <a:pt x="32780" y="28600"/>
                </a:lnTo>
                <a:lnTo>
                  <a:pt x="32780" y="28180"/>
                </a:lnTo>
                <a:lnTo>
                  <a:pt x="32580" y="28020"/>
                </a:lnTo>
                <a:lnTo>
                  <a:pt x="32170" y="27760"/>
                </a:lnTo>
                <a:lnTo>
                  <a:pt x="31920" y="27410"/>
                </a:lnTo>
                <a:lnTo>
                  <a:pt x="31940" y="27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