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Skopje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Skopje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48580" y="22090"/>
                </a:moveTo>
                <a:lnTo>
                  <a:pt x="48770" y="22320"/>
                </a:lnTo>
                <a:lnTo>
                  <a:pt x="49290" y="22600"/>
                </a:lnTo>
                <a:lnTo>
                  <a:pt x="49640" y="22670"/>
                </a:lnTo>
                <a:lnTo>
                  <a:pt x="49990" y="22940"/>
                </a:lnTo>
                <a:lnTo>
                  <a:pt x="50120" y="23320"/>
                </a:lnTo>
                <a:lnTo>
                  <a:pt x="50330" y="23420"/>
                </a:lnTo>
                <a:lnTo>
                  <a:pt x="50570" y="23420"/>
                </a:lnTo>
                <a:lnTo>
                  <a:pt x="50840" y="23300"/>
                </a:lnTo>
                <a:lnTo>
                  <a:pt x="51040" y="23140"/>
                </a:lnTo>
                <a:lnTo>
                  <a:pt x="51450" y="23110"/>
                </a:lnTo>
                <a:lnTo>
                  <a:pt x="51960" y="23120"/>
                </a:lnTo>
                <a:lnTo>
                  <a:pt x="52290" y="23360"/>
                </a:lnTo>
                <a:lnTo>
                  <a:pt x="52570" y="23760"/>
                </a:lnTo>
                <a:lnTo>
                  <a:pt x="52920" y="24010"/>
                </a:lnTo>
                <a:lnTo>
                  <a:pt x="53050" y="24080"/>
                </a:lnTo>
                <a:lnTo>
                  <a:pt x="52920" y="24350"/>
                </a:lnTo>
                <a:lnTo>
                  <a:pt x="52720" y="25000"/>
                </a:lnTo>
                <a:lnTo>
                  <a:pt x="52710" y="25530"/>
                </a:lnTo>
                <a:lnTo>
                  <a:pt x="52310" y="25820"/>
                </a:lnTo>
                <a:lnTo>
                  <a:pt x="52010" y="26050"/>
                </a:lnTo>
                <a:lnTo>
                  <a:pt x="51490" y="26450"/>
                </a:lnTo>
                <a:lnTo>
                  <a:pt x="51010" y="26630"/>
                </a:lnTo>
                <a:lnTo>
                  <a:pt x="50560" y="26610"/>
                </a:lnTo>
                <a:lnTo>
                  <a:pt x="50360" y="26720"/>
                </a:lnTo>
                <a:lnTo>
                  <a:pt x="50330" y="26880"/>
                </a:lnTo>
                <a:lnTo>
                  <a:pt x="50370" y="27280"/>
                </a:lnTo>
                <a:lnTo>
                  <a:pt x="50420" y="27630"/>
                </a:lnTo>
                <a:lnTo>
                  <a:pt x="50420" y="28090"/>
                </a:lnTo>
                <a:lnTo>
                  <a:pt x="50370" y="28490"/>
                </a:lnTo>
                <a:lnTo>
                  <a:pt x="50290" y="28940"/>
                </a:lnTo>
                <a:lnTo>
                  <a:pt x="50120" y="29420"/>
                </a:lnTo>
                <a:lnTo>
                  <a:pt x="50000" y="29920"/>
                </a:lnTo>
                <a:lnTo>
                  <a:pt x="49890" y="30400"/>
                </a:lnTo>
                <a:lnTo>
                  <a:pt x="49800" y="30590"/>
                </a:lnTo>
                <a:lnTo>
                  <a:pt x="49610" y="30650"/>
                </a:lnTo>
                <a:lnTo>
                  <a:pt x="49190" y="30500"/>
                </a:lnTo>
                <a:lnTo>
                  <a:pt x="49020" y="30210"/>
                </a:lnTo>
                <a:lnTo>
                  <a:pt x="48810" y="29940"/>
                </a:lnTo>
                <a:lnTo>
                  <a:pt x="48560" y="29940"/>
                </a:lnTo>
                <a:lnTo>
                  <a:pt x="48540" y="30110"/>
                </a:lnTo>
                <a:lnTo>
                  <a:pt x="48390" y="30300"/>
                </a:lnTo>
                <a:lnTo>
                  <a:pt x="48190" y="30480"/>
                </a:lnTo>
                <a:lnTo>
                  <a:pt x="48060" y="30730"/>
                </a:lnTo>
                <a:lnTo>
                  <a:pt x="47860" y="30730"/>
                </a:lnTo>
                <a:lnTo>
                  <a:pt x="47830" y="30630"/>
                </a:lnTo>
                <a:lnTo>
                  <a:pt x="47910" y="30460"/>
                </a:lnTo>
                <a:lnTo>
                  <a:pt x="47890" y="30110"/>
                </a:lnTo>
                <a:lnTo>
                  <a:pt x="47800" y="30020"/>
                </a:lnTo>
                <a:lnTo>
                  <a:pt x="47660" y="30090"/>
                </a:lnTo>
                <a:lnTo>
                  <a:pt x="47490" y="30250"/>
                </a:lnTo>
                <a:lnTo>
                  <a:pt x="47220" y="30230"/>
                </a:lnTo>
                <a:lnTo>
                  <a:pt x="46840" y="30170"/>
                </a:lnTo>
                <a:lnTo>
                  <a:pt x="46480" y="30010"/>
                </a:lnTo>
                <a:lnTo>
                  <a:pt x="46470" y="29890"/>
                </a:lnTo>
                <a:lnTo>
                  <a:pt x="46470" y="29800"/>
                </a:lnTo>
                <a:lnTo>
                  <a:pt x="46540" y="29650"/>
                </a:lnTo>
                <a:lnTo>
                  <a:pt x="46650" y="29530"/>
                </a:lnTo>
                <a:lnTo>
                  <a:pt x="46760" y="29320"/>
                </a:lnTo>
                <a:lnTo>
                  <a:pt x="46790" y="28670"/>
                </a:lnTo>
                <a:lnTo>
                  <a:pt x="46820" y="27550"/>
                </a:lnTo>
                <a:lnTo>
                  <a:pt x="46820" y="26900"/>
                </a:lnTo>
                <a:lnTo>
                  <a:pt x="46650" y="26650"/>
                </a:lnTo>
                <a:lnTo>
                  <a:pt x="46320" y="26680"/>
                </a:lnTo>
                <a:lnTo>
                  <a:pt x="45860" y="26450"/>
                </a:lnTo>
                <a:lnTo>
                  <a:pt x="45530" y="26350"/>
                </a:lnTo>
                <a:lnTo>
                  <a:pt x="45220" y="26350"/>
                </a:lnTo>
                <a:lnTo>
                  <a:pt x="45020" y="26320"/>
                </a:lnTo>
                <a:lnTo>
                  <a:pt x="44990" y="26320"/>
                </a:lnTo>
                <a:lnTo>
                  <a:pt x="44620" y="26320"/>
                </a:lnTo>
                <a:lnTo>
                  <a:pt x="44410" y="26270"/>
                </a:lnTo>
                <a:lnTo>
                  <a:pt x="44330" y="26010"/>
                </a:lnTo>
                <a:lnTo>
                  <a:pt x="44410" y="25720"/>
                </a:lnTo>
                <a:lnTo>
                  <a:pt x="44510" y="25600"/>
                </a:lnTo>
                <a:lnTo>
                  <a:pt x="44540" y="25560"/>
                </a:lnTo>
                <a:lnTo>
                  <a:pt x="44830" y="25250"/>
                </a:lnTo>
                <a:lnTo>
                  <a:pt x="44900" y="25140"/>
                </a:lnTo>
                <a:lnTo>
                  <a:pt x="44990" y="24990"/>
                </a:lnTo>
                <a:lnTo>
                  <a:pt x="45260" y="24910"/>
                </a:lnTo>
                <a:lnTo>
                  <a:pt x="45650" y="24650"/>
                </a:lnTo>
                <a:lnTo>
                  <a:pt x="46070" y="24440"/>
                </a:lnTo>
                <a:lnTo>
                  <a:pt x="46300" y="24110"/>
                </a:lnTo>
                <a:lnTo>
                  <a:pt x="46620" y="24110"/>
                </a:lnTo>
                <a:lnTo>
                  <a:pt x="46910" y="24370"/>
                </a:lnTo>
                <a:lnTo>
                  <a:pt x="47220" y="24520"/>
                </a:lnTo>
                <a:lnTo>
                  <a:pt x="47510" y="24500"/>
                </a:lnTo>
                <a:lnTo>
                  <a:pt x="47880" y="24470"/>
                </a:lnTo>
                <a:lnTo>
                  <a:pt x="48130" y="24440"/>
                </a:lnTo>
                <a:lnTo>
                  <a:pt x="48240" y="24210"/>
                </a:lnTo>
                <a:lnTo>
                  <a:pt x="48170" y="23790"/>
                </a:lnTo>
                <a:lnTo>
                  <a:pt x="47950" y="23590"/>
                </a:lnTo>
                <a:lnTo>
                  <a:pt x="47950" y="23410"/>
                </a:lnTo>
                <a:lnTo>
                  <a:pt x="48000" y="23200"/>
                </a:lnTo>
                <a:lnTo>
                  <a:pt x="48120" y="22970"/>
                </a:lnTo>
                <a:lnTo>
                  <a:pt x="48310" y="22550"/>
                </a:lnTo>
                <a:lnTo>
                  <a:pt x="48490" y="22120"/>
                </a:lnTo>
                <a:lnTo>
                  <a:pt x="48580" y="22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