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araj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2880" y="16980"/>
                </a:moveTo>
                <a:lnTo>
                  <a:pt x="32790" y="17340"/>
                </a:lnTo>
                <a:lnTo>
                  <a:pt x="32870" y="18230"/>
                </a:lnTo>
                <a:lnTo>
                  <a:pt x="33120" y="18850"/>
                </a:lnTo>
                <a:lnTo>
                  <a:pt x="33450" y="19030"/>
                </a:lnTo>
                <a:lnTo>
                  <a:pt x="33830" y="18960"/>
                </a:lnTo>
                <a:lnTo>
                  <a:pt x="34040" y="18700"/>
                </a:lnTo>
                <a:lnTo>
                  <a:pt x="34320" y="18660"/>
                </a:lnTo>
                <a:lnTo>
                  <a:pt x="34610" y="18990"/>
                </a:lnTo>
                <a:lnTo>
                  <a:pt x="34720" y="19620"/>
                </a:lnTo>
                <a:lnTo>
                  <a:pt x="35130" y="20380"/>
                </a:lnTo>
                <a:lnTo>
                  <a:pt x="35510" y="21260"/>
                </a:lnTo>
                <a:lnTo>
                  <a:pt x="36050" y="21960"/>
                </a:lnTo>
                <a:lnTo>
                  <a:pt x="36950" y="22040"/>
                </a:lnTo>
                <a:lnTo>
                  <a:pt x="36930" y="22740"/>
                </a:lnTo>
                <a:lnTo>
                  <a:pt x="36930" y="23620"/>
                </a:lnTo>
                <a:lnTo>
                  <a:pt x="36990" y="23770"/>
                </a:lnTo>
                <a:lnTo>
                  <a:pt x="36870" y="23990"/>
                </a:lnTo>
                <a:lnTo>
                  <a:pt x="36500" y="24030"/>
                </a:lnTo>
                <a:lnTo>
                  <a:pt x="36070" y="24030"/>
                </a:lnTo>
                <a:lnTo>
                  <a:pt x="35470" y="24370"/>
                </a:lnTo>
                <a:lnTo>
                  <a:pt x="34780" y="24910"/>
                </a:lnTo>
                <a:lnTo>
                  <a:pt x="34380" y="25300"/>
                </a:lnTo>
                <a:lnTo>
                  <a:pt x="33950" y="25800"/>
                </a:lnTo>
                <a:lnTo>
                  <a:pt x="33490" y="26140"/>
                </a:lnTo>
                <a:lnTo>
                  <a:pt x="32630" y="26450"/>
                </a:lnTo>
                <a:lnTo>
                  <a:pt x="32120" y="26680"/>
                </a:lnTo>
                <a:lnTo>
                  <a:pt x="31950" y="27030"/>
                </a:lnTo>
                <a:lnTo>
                  <a:pt x="31940" y="27140"/>
                </a:lnTo>
                <a:lnTo>
                  <a:pt x="31780" y="27050"/>
                </a:lnTo>
                <a:lnTo>
                  <a:pt x="31590" y="26960"/>
                </a:lnTo>
                <a:lnTo>
                  <a:pt x="31130" y="26400"/>
                </a:lnTo>
                <a:lnTo>
                  <a:pt x="30900" y="26370"/>
                </a:lnTo>
                <a:lnTo>
                  <a:pt x="30630" y="26070"/>
                </a:lnTo>
                <a:lnTo>
                  <a:pt x="30630" y="25600"/>
                </a:lnTo>
                <a:lnTo>
                  <a:pt x="30720" y="24800"/>
                </a:lnTo>
                <a:lnTo>
                  <a:pt x="30840" y="24130"/>
                </a:lnTo>
                <a:lnTo>
                  <a:pt x="30970" y="23540"/>
                </a:lnTo>
                <a:lnTo>
                  <a:pt x="31000" y="22930"/>
                </a:lnTo>
                <a:lnTo>
                  <a:pt x="30880" y="22740"/>
                </a:lnTo>
                <a:lnTo>
                  <a:pt x="30400" y="22460"/>
                </a:lnTo>
                <a:lnTo>
                  <a:pt x="29940" y="22120"/>
                </a:lnTo>
                <a:lnTo>
                  <a:pt x="29510" y="21940"/>
                </a:lnTo>
                <a:lnTo>
                  <a:pt x="29140" y="21850"/>
                </a:lnTo>
                <a:lnTo>
                  <a:pt x="29150" y="21800"/>
                </a:lnTo>
                <a:lnTo>
                  <a:pt x="29160" y="21600"/>
                </a:lnTo>
                <a:lnTo>
                  <a:pt x="29260" y="21510"/>
                </a:lnTo>
                <a:lnTo>
                  <a:pt x="29440" y="21420"/>
                </a:lnTo>
                <a:lnTo>
                  <a:pt x="29920" y="21320"/>
                </a:lnTo>
                <a:lnTo>
                  <a:pt x="30330" y="21140"/>
                </a:lnTo>
                <a:lnTo>
                  <a:pt x="30590" y="21050"/>
                </a:lnTo>
                <a:lnTo>
                  <a:pt x="30590" y="20680"/>
                </a:lnTo>
                <a:lnTo>
                  <a:pt x="30290" y="20120"/>
                </a:lnTo>
                <a:lnTo>
                  <a:pt x="30200" y="19750"/>
                </a:lnTo>
                <a:lnTo>
                  <a:pt x="30230" y="19480"/>
                </a:lnTo>
                <a:lnTo>
                  <a:pt x="30460" y="19210"/>
                </a:lnTo>
                <a:lnTo>
                  <a:pt x="30800" y="19060"/>
                </a:lnTo>
                <a:lnTo>
                  <a:pt x="30940" y="18870"/>
                </a:lnTo>
                <a:lnTo>
                  <a:pt x="30940" y="18440"/>
                </a:lnTo>
                <a:lnTo>
                  <a:pt x="30800" y="18020"/>
                </a:lnTo>
                <a:lnTo>
                  <a:pt x="30600" y="18060"/>
                </a:lnTo>
                <a:lnTo>
                  <a:pt x="30370" y="18210"/>
                </a:lnTo>
                <a:lnTo>
                  <a:pt x="30120" y="18210"/>
                </a:lnTo>
                <a:lnTo>
                  <a:pt x="29830" y="17870"/>
                </a:lnTo>
                <a:lnTo>
                  <a:pt x="29550" y="17600"/>
                </a:lnTo>
                <a:lnTo>
                  <a:pt x="29690" y="17400"/>
                </a:lnTo>
                <a:lnTo>
                  <a:pt x="30090" y="17210"/>
                </a:lnTo>
                <a:lnTo>
                  <a:pt x="30600" y="17170"/>
                </a:lnTo>
                <a:lnTo>
                  <a:pt x="31030" y="17090"/>
                </a:lnTo>
                <a:lnTo>
                  <a:pt x="31460" y="17090"/>
                </a:lnTo>
                <a:lnTo>
                  <a:pt x="31890" y="17020"/>
                </a:lnTo>
                <a:lnTo>
                  <a:pt x="32280" y="16550"/>
                </a:lnTo>
                <a:lnTo>
                  <a:pt x="32510" y="17150"/>
                </a:lnTo>
                <a:lnTo>
                  <a:pt x="32880" y="1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