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Rosoman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Rosoman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59100" y="44920"/>
                </a:moveTo>
                <a:lnTo>
                  <a:pt x="58990" y="45040"/>
                </a:lnTo>
                <a:lnTo>
                  <a:pt x="58880" y="45430"/>
                </a:lnTo>
                <a:lnTo>
                  <a:pt x="58920" y="46060"/>
                </a:lnTo>
                <a:lnTo>
                  <a:pt x="58830" y="46830"/>
                </a:lnTo>
                <a:lnTo>
                  <a:pt x="58460" y="47070"/>
                </a:lnTo>
                <a:lnTo>
                  <a:pt x="58210" y="47220"/>
                </a:lnTo>
                <a:lnTo>
                  <a:pt x="58060" y="47410"/>
                </a:lnTo>
                <a:lnTo>
                  <a:pt x="58050" y="47780"/>
                </a:lnTo>
                <a:lnTo>
                  <a:pt x="57870" y="47850"/>
                </a:lnTo>
                <a:lnTo>
                  <a:pt x="57670" y="47780"/>
                </a:lnTo>
                <a:lnTo>
                  <a:pt x="57380" y="47530"/>
                </a:lnTo>
                <a:lnTo>
                  <a:pt x="57080" y="47390"/>
                </a:lnTo>
                <a:lnTo>
                  <a:pt x="56850" y="47290"/>
                </a:lnTo>
                <a:lnTo>
                  <a:pt x="56540" y="47290"/>
                </a:lnTo>
                <a:lnTo>
                  <a:pt x="56380" y="47460"/>
                </a:lnTo>
                <a:lnTo>
                  <a:pt x="56300" y="48070"/>
                </a:lnTo>
                <a:lnTo>
                  <a:pt x="56050" y="48260"/>
                </a:lnTo>
                <a:lnTo>
                  <a:pt x="55500" y="48290"/>
                </a:lnTo>
                <a:lnTo>
                  <a:pt x="54960" y="48290"/>
                </a:lnTo>
                <a:lnTo>
                  <a:pt x="54720" y="48360"/>
                </a:lnTo>
                <a:lnTo>
                  <a:pt x="54450" y="48360"/>
                </a:lnTo>
                <a:lnTo>
                  <a:pt x="53820" y="48290"/>
                </a:lnTo>
                <a:lnTo>
                  <a:pt x="53500" y="47950"/>
                </a:lnTo>
                <a:lnTo>
                  <a:pt x="53140" y="47440"/>
                </a:lnTo>
                <a:lnTo>
                  <a:pt x="52940" y="47120"/>
                </a:lnTo>
                <a:lnTo>
                  <a:pt x="52940" y="46930"/>
                </a:lnTo>
                <a:lnTo>
                  <a:pt x="53000" y="46320"/>
                </a:lnTo>
                <a:lnTo>
                  <a:pt x="53050" y="46030"/>
                </a:lnTo>
                <a:lnTo>
                  <a:pt x="53160" y="45640"/>
                </a:lnTo>
                <a:lnTo>
                  <a:pt x="53180" y="45570"/>
                </a:lnTo>
                <a:lnTo>
                  <a:pt x="53380" y="45380"/>
                </a:lnTo>
                <a:lnTo>
                  <a:pt x="53580" y="45230"/>
                </a:lnTo>
                <a:lnTo>
                  <a:pt x="53960" y="45180"/>
                </a:lnTo>
                <a:lnTo>
                  <a:pt x="54160" y="45180"/>
                </a:lnTo>
                <a:lnTo>
                  <a:pt x="54330" y="45040"/>
                </a:lnTo>
                <a:lnTo>
                  <a:pt x="54430" y="44870"/>
                </a:lnTo>
                <a:lnTo>
                  <a:pt x="54430" y="44620"/>
                </a:lnTo>
                <a:lnTo>
                  <a:pt x="54360" y="44190"/>
                </a:lnTo>
                <a:lnTo>
                  <a:pt x="54310" y="44070"/>
                </a:lnTo>
                <a:lnTo>
                  <a:pt x="54310" y="43850"/>
                </a:lnTo>
                <a:lnTo>
                  <a:pt x="54310" y="43630"/>
                </a:lnTo>
                <a:lnTo>
                  <a:pt x="54410" y="43530"/>
                </a:lnTo>
                <a:lnTo>
                  <a:pt x="54670" y="43510"/>
                </a:lnTo>
                <a:lnTo>
                  <a:pt x="54960" y="43610"/>
                </a:lnTo>
                <a:lnTo>
                  <a:pt x="55140" y="43780"/>
                </a:lnTo>
                <a:lnTo>
                  <a:pt x="55670" y="44040"/>
                </a:lnTo>
                <a:lnTo>
                  <a:pt x="56210" y="44040"/>
                </a:lnTo>
                <a:lnTo>
                  <a:pt x="56410" y="43800"/>
                </a:lnTo>
                <a:lnTo>
                  <a:pt x="56540" y="43440"/>
                </a:lnTo>
                <a:lnTo>
                  <a:pt x="56760" y="43170"/>
                </a:lnTo>
                <a:lnTo>
                  <a:pt x="56980" y="43000"/>
                </a:lnTo>
                <a:lnTo>
                  <a:pt x="57390" y="43100"/>
                </a:lnTo>
                <a:lnTo>
                  <a:pt x="57610" y="43290"/>
                </a:lnTo>
                <a:lnTo>
                  <a:pt x="57870" y="43290"/>
                </a:lnTo>
                <a:lnTo>
                  <a:pt x="58120" y="43290"/>
                </a:lnTo>
                <a:lnTo>
                  <a:pt x="58140" y="43100"/>
                </a:lnTo>
                <a:lnTo>
                  <a:pt x="58210" y="42610"/>
                </a:lnTo>
                <a:lnTo>
                  <a:pt x="58520" y="42420"/>
                </a:lnTo>
                <a:lnTo>
                  <a:pt x="58810" y="42420"/>
                </a:lnTo>
                <a:lnTo>
                  <a:pt x="59090" y="42580"/>
                </a:lnTo>
                <a:lnTo>
                  <a:pt x="59080" y="42590"/>
                </a:lnTo>
                <a:lnTo>
                  <a:pt x="59080" y="43070"/>
                </a:lnTo>
                <a:lnTo>
                  <a:pt x="59140" y="44070"/>
                </a:lnTo>
                <a:lnTo>
                  <a:pt x="59100" y="44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