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Resen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Resen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18450" y="72200"/>
                </a:moveTo>
                <a:lnTo>
                  <a:pt x="18450" y="72190"/>
                </a:lnTo>
                <a:lnTo>
                  <a:pt x="18390" y="71890"/>
                </a:lnTo>
                <a:lnTo>
                  <a:pt x="18340" y="71610"/>
                </a:lnTo>
                <a:lnTo>
                  <a:pt x="18340" y="71180"/>
                </a:lnTo>
                <a:lnTo>
                  <a:pt x="18340" y="70640"/>
                </a:lnTo>
                <a:lnTo>
                  <a:pt x="18470" y="70010"/>
                </a:lnTo>
                <a:lnTo>
                  <a:pt x="18640" y="69470"/>
                </a:lnTo>
                <a:lnTo>
                  <a:pt x="19050" y="69150"/>
                </a:lnTo>
                <a:lnTo>
                  <a:pt x="19590" y="69100"/>
                </a:lnTo>
                <a:lnTo>
                  <a:pt x="19950" y="69070"/>
                </a:lnTo>
                <a:lnTo>
                  <a:pt x="20240" y="68750"/>
                </a:lnTo>
                <a:lnTo>
                  <a:pt x="20300" y="68240"/>
                </a:lnTo>
                <a:lnTo>
                  <a:pt x="20300" y="67810"/>
                </a:lnTo>
                <a:lnTo>
                  <a:pt x="20100" y="67360"/>
                </a:lnTo>
                <a:lnTo>
                  <a:pt x="19910" y="67130"/>
                </a:lnTo>
                <a:lnTo>
                  <a:pt x="19890" y="66700"/>
                </a:lnTo>
                <a:lnTo>
                  <a:pt x="19890" y="66440"/>
                </a:lnTo>
                <a:lnTo>
                  <a:pt x="20060" y="66270"/>
                </a:lnTo>
                <a:lnTo>
                  <a:pt x="20360" y="66130"/>
                </a:lnTo>
                <a:lnTo>
                  <a:pt x="20410" y="65760"/>
                </a:lnTo>
                <a:lnTo>
                  <a:pt x="20410" y="65270"/>
                </a:lnTo>
                <a:lnTo>
                  <a:pt x="20430" y="64640"/>
                </a:lnTo>
                <a:lnTo>
                  <a:pt x="20600" y="63640"/>
                </a:lnTo>
                <a:lnTo>
                  <a:pt x="20860" y="62900"/>
                </a:lnTo>
                <a:lnTo>
                  <a:pt x="21200" y="62470"/>
                </a:lnTo>
                <a:lnTo>
                  <a:pt x="21570" y="61990"/>
                </a:lnTo>
                <a:lnTo>
                  <a:pt x="21980" y="61590"/>
                </a:lnTo>
                <a:lnTo>
                  <a:pt x="22800" y="61100"/>
                </a:lnTo>
                <a:lnTo>
                  <a:pt x="23400" y="60730"/>
                </a:lnTo>
                <a:lnTo>
                  <a:pt x="24130" y="60330"/>
                </a:lnTo>
                <a:lnTo>
                  <a:pt x="24880" y="59760"/>
                </a:lnTo>
                <a:lnTo>
                  <a:pt x="25320" y="59270"/>
                </a:lnTo>
                <a:lnTo>
                  <a:pt x="25640" y="58670"/>
                </a:lnTo>
                <a:lnTo>
                  <a:pt x="25680" y="58580"/>
                </a:lnTo>
                <a:lnTo>
                  <a:pt x="25790" y="58980"/>
                </a:lnTo>
                <a:lnTo>
                  <a:pt x="26030" y="59270"/>
                </a:lnTo>
                <a:lnTo>
                  <a:pt x="26350" y="59270"/>
                </a:lnTo>
                <a:lnTo>
                  <a:pt x="26690" y="59300"/>
                </a:lnTo>
                <a:lnTo>
                  <a:pt x="26840" y="59670"/>
                </a:lnTo>
                <a:lnTo>
                  <a:pt x="27010" y="60640"/>
                </a:lnTo>
                <a:lnTo>
                  <a:pt x="27010" y="61240"/>
                </a:lnTo>
                <a:lnTo>
                  <a:pt x="27210" y="61990"/>
                </a:lnTo>
                <a:lnTo>
                  <a:pt x="27570" y="62560"/>
                </a:lnTo>
                <a:lnTo>
                  <a:pt x="27680" y="62720"/>
                </a:lnTo>
                <a:lnTo>
                  <a:pt x="27670" y="62720"/>
                </a:lnTo>
                <a:lnTo>
                  <a:pt x="27670" y="62970"/>
                </a:lnTo>
                <a:lnTo>
                  <a:pt x="27990" y="63330"/>
                </a:lnTo>
                <a:lnTo>
                  <a:pt x="28070" y="63760"/>
                </a:lnTo>
                <a:lnTo>
                  <a:pt x="27990" y="64290"/>
                </a:lnTo>
                <a:lnTo>
                  <a:pt x="27640" y="64900"/>
                </a:lnTo>
                <a:lnTo>
                  <a:pt x="27290" y="65220"/>
                </a:lnTo>
                <a:lnTo>
                  <a:pt x="26990" y="65440"/>
                </a:lnTo>
                <a:lnTo>
                  <a:pt x="26860" y="65900"/>
                </a:lnTo>
                <a:lnTo>
                  <a:pt x="26860" y="66440"/>
                </a:lnTo>
                <a:lnTo>
                  <a:pt x="27100" y="66720"/>
                </a:lnTo>
                <a:lnTo>
                  <a:pt x="27720" y="66830"/>
                </a:lnTo>
                <a:lnTo>
                  <a:pt x="27880" y="66960"/>
                </a:lnTo>
                <a:lnTo>
                  <a:pt x="27880" y="67380"/>
                </a:lnTo>
                <a:lnTo>
                  <a:pt x="27960" y="67780"/>
                </a:lnTo>
                <a:lnTo>
                  <a:pt x="28140" y="68130"/>
                </a:lnTo>
                <a:lnTo>
                  <a:pt x="28440" y="68440"/>
                </a:lnTo>
                <a:lnTo>
                  <a:pt x="28670" y="68730"/>
                </a:lnTo>
                <a:lnTo>
                  <a:pt x="28760" y="69010"/>
                </a:lnTo>
                <a:lnTo>
                  <a:pt x="28760" y="69380"/>
                </a:lnTo>
                <a:lnTo>
                  <a:pt x="29020" y="69610"/>
                </a:lnTo>
                <a:lnTo>
                  <a:pt x="29400" y="69610"/>
                </a:lnTo>
                <a:lnTo>
                  <a:pt x="30010" y="69580"/>
                </a:lnTo>
                <a:lnTo>
                  <a:pt x="30500" y="69580"/>
                </a:lnTo>
                <a:lnTo>
                  <a:pt x="30980" y="69840"/>
                </a:lnTo>
                <a:lnTo>
                  <a:pt x="31360" y="70380"/>
                </a:lnTo>
                <a:lnTo>
                  <a:pt x="31520" y="70690"/>
                </a:lnTo>
                <a:lnTo>
                  <a:pt x="31520" y="71060"/>
                </a:lnTo>
                <a:lnTo>
                  <a:pt x="31880" y="71180"/>
                </a:lnTo>
                <a:lnTo>
                  <a:pt x="32240" y="71180"/>
                </a:lnTo>
                <a:lnTo>
                  <a:pt x="32740" y="71210"/>
                </a:lnTo>
                <a:lnTo>
                  <a:pt x="32930" y="71350"/>
                </a:lnTo>
                <a:lnTo>
                  <a:pt x="33090" y="71950"/>
                </a:lnTo>
                <a:lnTo>
                  <a:pt x="33040" y="72550"/>
                </a:lnTo>
                <a:lnTo>
                  <a:pt x="33410" y="72770"/>
                </a:lnTo>
                <a:lnTo>
                  <a:pt x="33490" y="73000"/>
                </a:lnTo>
                <a:lnTo>
                  <a:pt x="33450" y="73310"/>
                </a:lnTo>
                <a:lnTo>
                  <a:pt x="33320" y="73600"/>
                </a:lnTo>
                <a:lnTo>
                  <a:pt x="33240" y="74110"/>
                </a:lnTo>
                <a:lnTo>
                  <a:pt x="33110" y="74650"/>
                </a:lnTo>
                <a:lnTo>
                  <a:pt x="33060" y="74720"/>
                </a:lnTo>
                <a:lnTo>
                  <a:pt x="32960" y="75040"/>
                </a:lnTo>
                <a:lnTo>
                  <a:pt x="32950" y="75050"/>
                </a:lnTo>
                <a:lnTo>
                  <a:pt x="31650" y="74770"/>
                </a:lnTo>
                <a:lnTo>
                  <a:pt x="30730" y="74720"/>
                </a:lnTo>
                <a:lnTo>
                  <a:pt x="28220" y="75480"/>
                </a:lnTo>
                <a:lnTo>
                  <a:pt x="23010" y="75690"/>
                </a:lnTo>
                <a:lnTo>
                  <a:pt x="23000" y="74450"/>
                </a:lnTo>
                <a:lnTo>
                  <a:pt x="22710" y="73570"/>
                </a:lnTo>
                <a:lnTo>
                  <a:pt x="22110" y="72990"/>
                </a:lnTo>
                <a:lnTo>
                  <a:pt x="20350" y="72470"/>
                </a:lnTo>
                <a:lnTo>
                  <a:pt x="18480" y="72190"/>
                </a:lnTo>
                <a:lnTo>
                  <a:pt x="18450" y="72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