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Rankovce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Rankovce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64570" y="6060"/>
                </a:moveTo>
                <a:lnTo>
                  <a:pt x="64720" y="7210"/>
                </a:lnTo>
                <a:lnTo>
                  <a:pt x="65140" y="7690"/>
                </a:lnTo>
                <a:lnTo>
                  <a:pt x="65880" y="7910"/>
                </a:lnTo>
                <a:lnTo>
                  <a:pt x="66490" y="8560"/>
                </a:lnTo>
                <a:lnTo>
                  <a:pt x="66560" y="9260"/>
                </a:lnTo>
                <a:lnTo>
                  <a:pt x="66330" y="10220"/>
                </a:lnTo>
                <a:lnTo>
                  <a:pt x="66430" y="11180"/>
                </a:lnTo>
                <a:lnTo>
                  <a:pt x="66660" y="13000"/>
                </a:lnTo>
                <a:lnTo>
                  <a:pt x="66910" y="13610"/>
                </a:lnTo>
                <a:lnTo>
                  <a:pt x="67040" y="14440"/>
                </a:lnTo>
                <a:lnTo>
                  <a:pt x="67010" y="15140"/>
                </a:lnTo>
                <a:lnTo>
                  <a:pt x="66890" y="15570"/>
                </a:lnTo>
                <a:lnTo>
                  <a:pt x="66790" y="15580"/>
                </a:lnTo>
                <a:lnTo>
                  <a:pt x="66520" y="15710"/>
                </a:lnTo>
                <a:lnTo>
                  <a:pt x="66470" y="16120"/>
                </a:lnTo>
                <a:lnTo>
                  <a:pt x="66490" y="16450"/>
                </a:lnTo>
                <a:lnTo>
                  <a:pt x="66420" y="16600"/>
                </a:lnTo>
                <a:lnTo>
                  <a:pt x="66100" y="16750"/>
                </a:lnTo>
                <a:lnTo>
                  <a:pt x="65650" y="16860"/>
                </a:lnTo>
                <a:lnTo>
                  <a:pt x="65300" y="17030"/>
                </a:lnTo>
                <a:lnTo>
                  <a:pt x="64990" y="17050"/>
                </a:lnTo>
                <a:lnTo>
                  <a:pt x="64700" y="17050"/>
                </a:lnTo>
                <a:lnTo>
                  <a:pt x="64430" y="16840"/>
                </a:lnTo>
                <a:lnTo>
                  <a:pt x="64070" y="16490"/>
                </a:lnTo>
                <a:lnTo>
                  <a:pt x="63480" y="16040"/>
                </a:lnTo>
                <a:lnTo>
                  <a:pt x="63080" y="15520"/>
                </a:lnTo>
                <a:lnTo>
                  <a:pt x="62500" y="15210"/>
                </a:lnTo>
                <a:lnTo>
                  <a:pt x="62120" y="15170"/>
                </a:lnTo>
                <a:lnTo>
                  <a:pt x="61700" y="15170"/>
                </a:lnTo>
                <a:lnTo>
                  <a:pt x="61570" y="14950"/>
                </a:lnTo>
                <a:lnTo>
                  <a:pt x="61520" y="14390"/>
                </a:lnTo>
                <a:lnTo>
                  <a:pt x="61520" y="14190"/>
                </a:lnTo>
                <a:lnTo>
                  <a:pt x="61420" y="14090"/>
                </a:lnTo>
                <a:lnTo>
                  <a:pt x="61070" y="14090"/>
                </a:lnTo>
                <a:lnTo>
                  <a:pt x="60760" y="13800"/>
                </a:lnTo>
                <a:lnTo>
                  <a:pt x="60520" y="13510"/>
                </a:lnTo>
                <a:lnTo>
                  <a:pt x="60630" y="13520"/>
                </a:lnTo>
                <a:lnTo>
                  <a:pt x="60930" y="13520"/>
                </a:lnTo>
                <a:lnTo>
                  <a:pt x="61190" y="13480"/>
                </a:lnTo>
                <a:lnTo>
                  <a:pt x="61350" y="13260"/>
                </a:lnTo>
                <a:lnTo>
                  <a:pt x="61350" y="12960"/>
                </a:lnTo>
                <a:lnTo>
                  <a:pt x="61220" y="12610"/>
                </a:lnTo>
                <a:lnTo>
                  <a:pt x="60950" y="12180"/>
                </a:lnTo>
                <a:lnTo>
                  <a:pt x="60790" y="11900"/>
                </a:lnTo>
                <a:lnTo>
                  <a:pt x="60760" y="11660"/>
                </a:lnTo>
                <a:lnTo>
                  <a:pt x="60770" y="10980"/>
                </a:lnTo>
                <a:lnTo>
                  <a:pt x="60770" y="10610"/>
                </a:lnTo>
                <a:lnTo>
                  <a:pt x="60670" y="10420"/>
                </a:lnTo>
                <a:lnTo>
                  <a:pt x="60510" y="10120"/>
                </a:lnTo>
                <a:lnTo>
                  <a:pt x="60440" y="9790"/>
                </a:lnTo>
                <a:lnTo>
                  <a:pt x="60570" y="9510"/>
                </a:lnTo>
                <a:lnTo>
                  <a:pt x="61070" y="9420"/>
                </a:lnTo>
                <a:lnTo>
                  <a:pt x="61260" y="9400"/>
                </a:lnTo>
                <a:lnTo>
                  <a:pt x="61500" y="9120"/>
                </a:lnTo>
                <a:lnTo>
                  <a:pt x="61500" y="8810"/>
                </a:lnTo>
                <a:lnTo>
                  <a:pt x="61470" y="8310"/>
                </a:lnTo>
                <a:lnTo>
                  <a:pt x="61420" y="7900"/>
                </a:lnTo>
                <a:lnTo>
                  <a:pt x="61300" y="7560"/>
                </a:lnTo>
                <a:lnTo>
                  <a:pt x="61290" y="6860"/>
                </a:lnTo>
                <a:lnTo>
                  <a:pt x="61840" y="6920"/>
                </a:lnTo>
                <a:lnTo>
                  <a:pt x="63060" y="6700"/>
                </a:lnTo>
                <a:lnTo>
                  <a:pt x="64570" y="6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