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Radoviš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Radoviš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680" y="34300"/>
                </a:moveTo>
                <a:lnTo>
                  <a:pt x="81670" y="34650"/>
                </a:lnTo>
                <a:lnTo>
                  <a:pt x="81690" y="35140"/>
                </a:lnTo>
                <a:lnTo>
                  <a:pt x="81820" y="35760"/>
                </a:lnTo>
                <a:lnTo>
                  <a:pt x="82080" y="35990"/>
                </a:lnTo>
                <a:lnTo>
                  <a:pt x="82350" y="36130"/>
                </a:lnTo>
                <a:lnTo>
                  <a:pt x="82520" y="36320"/>
                </a:lnTo>
                <a:lnTo>
                  <a:pt x="82500" y="36580"/>
                </a:lnTo>
                <a:lnTo>
                  <a:pt x="82310" y="36830"/>
                </a:lnTo>
                <a:lnTo>
                  <a:pt x="82010" y="37390"/>
                </a:lnTo>
                <a:lnTo>
                  <a:pt x="81800" y="37680"/>
                </a:lnTo>
                <a:lnTo>
                  <a:pt x="81780" y="37990"/>
                </a:lnTo>
                <a:lnTo>
                  <a:pt x="81840" y="38380"/>
                </a:lnTo>
                <a:lnTo>
                  <a:pt x="81980" y="38710"/>
                </a:lnTo>
                <a:lnTo>
                  <a:pt x="81880" y="38830"/>
                </a:lnTo>
                <a:lnTo>
                  <a:pt x="81490" y="38900"/>
                </a:lnTo>
                <a:lnTo>
                  <a:pt x="81060" y="38900"/>
                </a:lnTo>
                <a:lnTo>
                  <a:pt x="80820" y="38940"/>
                </a:lnTo>
                <a:lnTo>
                  <a:pt x="80690" y="39080"/>
                </a:lnTo>
                <a:lnTo>
                  <a:pt x="80420" y="39600"/>
                </a:lnTo>
                <a:lnTo>
                  <a:pt x="80250" y="39890"/>
                </a:lnTo>
                <a:lnTo>
                  <a:pt x="80150" y="40210"/>
                </a:lnTo>
                <a:lnTo>
                  <a:pt x="80160" y="40480"/>
                </a:lnTo>
                <a:lnTo>
                  <a:pt x="80370" y="40810"/>
                </a:lnTo>
                <a:lnTo>
                  <a:pt x="80650" y="41270"/>
                </a:lnTo>
                <a:lnTo>
                  <a:pt x="80900" y="41420"/>
                </a:lnTo>
                <a:lnTo>
                  <a:pt x="80970" y="41740"/>
                </a:lnTo>
                <a:lnTo>
                  <a:pt x="80990" y="42080"/>
                </a:lnTo>
                <a:lnTo>
                  <a:pt x="81120" y="42350"/>
                </a:lnTo>
                <a:lnTo>
                  <a:pt x="81170" y="42660"/>
                </a:lnTo>
                <a:lnTo>
                  <a:pt x="81170" y="43020"/>
                </a:lnTo>
                <a:lnTo>
                  <a:pt x="81140" y="43470"/>
                </a:lnTo>
                <a:lnTo>
                  <a:pt x="80940" y="43790"/>
                </a:lnTo>
                <a:lnTo>
                  <a:pt x="80790" y="43990"/>
                </a:lnTo>
                <a:lnTo>
                  <a:pt x="80650" y="44100"/>
                </a:lnTo>
                <a:lnTo>
                  <a:pt x="80450" y="44080"/>
                </a:lnTo>
                <a:lnTo>
                  <a:pt x="80100" y="43720"/>
                </a:lnTo>
                <a:lnTo>
                  <a:pt x="79780" y="43400"/>
                </a:lnTo>
                <a:lnTo>
                  <a:pt x="79410" y="43040"/>
                </a:lnTo>
                <a:lnTo>
                  <a:pt x="78850" y="42710"/>
                </a:lnTo>
                <a:lnTo>
                  <a:pt x="78650" y="42710"/>
                </a:lnTo>
                <a:lnTo>
                  <a:pt x="78500" y="42790"/>
                </a:lnTo>
                <a:lnTo>
                  <a:pt x="78310" y="43240"/>
                </a:lnTo>
                <a:lnTo>
                  <a:pt x="77970" y="43490"/>
                </a:lnTo>
                <a:lnTo>
                  <a:pt x="77720" y="43560"/>
                </a:lnTo>
                <a:lnTo>
                  <a:pt x="77520" y="43560"/>
                </a:lnTo>
                <a:lnTo>
                  <a:pt x="77380" y="43670"/>
                </a:lnTo>
                <a:lnTo>
                  <a:pt x="77380" y="43850"/>
                </a:lnTo>
                <a:lnTo>
                  <a:pt x="77470" y="43970"/>
                </a:lnTo>
                <a:lnTo>
                  <a:pt x="77550" y="44170"/>
                </a:lnTo>
                <a:lnTo>
                  <a:pt x="77640" y="44370"/>
                </a:lnTo>
                <a:lnTo>
                  <a:pt x="77640" y="44620"/>
                </a:lnTo>
                <a:lnTo>
                  <a:pt x="77530" y="44720"/>
                </a:lnTo>
                <a:lnTo>
                  <a:pt x="77300" y="44620"/>
                </a:lnTo>
                <a:lnTo>
                  <a:pt x="76640" y="44440"/>
                </a:lnTo>
                <a:lnTo>
                  <a:pt x="76190" y="44440"/>
                </a:lnTo>
                <a:lnTo>
                  <a:pt x="75850" y="44350"/>
                </a:lnTo>
                <a:lnTo>
                  <a:pt x="75670" y="44190"/>
                </a:lnTo>
                <a:lnTo>
                  <a:pt x="75680" y="43940"/>
                </a:lnTo>
                <a:lnTo>
                  <a:pt x="75870" y="43850"/>
                </a:lnTo>
                <a:lnTo>
                  <a:pt x="76040" y="43720"/>
                </a:lnTo>
                <a:lnTo>
                  <a:pt x="76120" y="43490"/>
                </a:lnTo>
                <a:lnTo>
                  <a:pt x="76120" y="43220"/>
                </a:lnTo>
                <a:lnTo>
                  <a:pt x="75970" y="43020"/>
                </a:lnTo>
                <a:lnTo>
                  <a:pt x="75640" y="42640"/>
                </a:lnTo>
                <a:lnTo>
                  <a:pt x="75320" y="42100"/>
                </a:lnTo>
                <a:lnTo>
                  <a:pt x="74840" y="41560"/>
                </a:lnTo>
                <a:lnTo>
                  <a:pt x="74530" y="41310"/>
                </a:lnTo>
                <a:lnTo>
                  <a:pt x="74030" y="41270"/>
                </a:lnTo>
                <a:lnTo>
                  <a:pt x="73330" y="41220"/>
                </a:lnTo>
                <a:lnTo>
                  <a:pt x="72910" y="41200"/>
                </a:lnTo>
                <a:lnTo>
                  <a:pt x="72640" y="41150"/>
                </a:lnTo>
                <a:lnTo>
                  <a:pt x="72340" y="40900"/>
                </a:lnTo>
                <a:lnTo>
                  <a:pt x="72060" y="40630"/>
                </a:lnTo>
                <a:lnTo>
                  <a:pt x="71730" y="40540"/>
                </a:lnTo>
                <a:lnTo>
                  <a:pt x="71500" y="40540"/>
                </a:lnTo>
                <a:lnTo>
                  <a:pt x="71140" y="40390"/>
                </a:lnTo>
                <a:lnTo>
                  <a:pt x="71030" y="40340"/>
                </a:lnTo>
                <a:lnTo>
                  <a:pt x="70720" y="40140"/>
                </a:lnTo>
                <a:lnTo>
                  <a:pt x="70550" y="39800"/>
                </a:lnTo>
                <a:lnTo>
                  <a:pt x="70550" y="39460"/>
                </a:lnTo>
                <a:lnTo>
                  <a:pt x="70550" y="38970"/>
                </a:lnTo>
                <a:lnTo>
                  <a:pt x="70490" y="38580"/>
                </a:lnTo>
                <a:lnTo>
                  <a:pt x="70350" y="38400"/>
                </a:lnTo>
                <a:lnTo>
                  <a:pt x="70130" y="37820"/>
                </a:lnTo>
                <a:lnTo>
                  <a:pt x="70000" y="37460"/>
                </a:lnTo>
                <a:lnTo>
                  <a:pt x="70120" y="37190"/>
                </a:lnTo>
                <a:lnTo>
                  <a:pt x="70450" y="36850"/>
                </a:lnTo>
                <a:lnTo>
                  <a:pt x="70710" y="36580"/>
                </a:lnTo>
                <a:lnTo>
                  <a:pt x="70930" y="36530"/>
                </a:lnTo>
                <a:lnTo>
                  <a:pt x="71210" y="36710"/>
                </a:lnTo>
                <a:lnTo>
                  <a:pt x="71400" y="36870"/>
                </a:lnTo>
                <a:lnTo>
                  <a:pt x="71720" y="36980"/>
                </a:lnTo>
                <a:lnTo>
                  <a:pt x="72110" y="37120"/>
                </a:lnTo>
                <a:lnTo>
                  <a:pt x="72490" y="37140"/>
                </a:lnTo>
                <a:lnTo>
                  <a:pt x="72760" y="37100"/>
                </a:lnTo>
                <a:lnTo>
                  <a:pt x="72930" y="36760"/>
                </a:lnTo>
                <a:lnTo>
                  <a:pt x="73030" y="36490"/>
                </a:lnTo>
                <a:lnTo>
                  <a:pt x="73300" y="35950"/>
                </a:lnTo>
                <a:lnTo>
                  <a:pt x="73620" y="35470"/>
                </a:lnTo>
                <a:lnTo>
                  <a:pt x="73820" y="35130"/>
                </a:lnTo>
                <a:lnTo>
                  <a:pt x="73890" y="34980"/>
                </a:lnTo>
                <a:lnTo>
                  <a:pt x="74030" y="34680"/>
                </a:lnTo>
                <a:lnTo>
                  <a:pt x="74290" y="34410"/>
                </a:lnTo>
                <a:lnTo>
                  <a:pt x="74440" y="34030"/>
                </a:lnTo>
                <a:lnTo>
                  <a:pt x="74510" y="33550"/>
                </a:lnTo>
                <a:lnTo>
                  <a:pt x="74510" y="32920"/>
                </a:lnTo>
                <a:lnTo>
                  <a:pt x="74840" y="32630"/>
                </a:lnTo>
                <a:lnTo>
                  <a:pt x="75260" y="32330"/>
                </a:lnTo>
                <a:lnTo>
                  <a:pt x="75490" y="32260"/>
                </a:lnTo>
                <a:lnTo>
                  <a:pt x="75520" y="32250"/>
                </a:lnTo>
                <a:lnTo>
                  <a:pt x="75830" y="32330"/>
                </a:lnTo>
                <a:lnTo>
                  <a:pt x="76090" y="32540"/>
                </a:lnTo>
                <a:lnTo>
                  <a:pt x="76330" y="32830"/>
                </a:lnTo>
                <a:lnTo>
                  <a:pt x="76480" y="32970"/>
                </a:lnTo>
                <a:lnTo>
                  <a:pt x="76780" y="33100"/>
                </a:lnTo>
                <a:lnTo>
                  <a:pt x="77180" y="33080"/>
                </a:lnTo>
                <a:lnTo>
                  <a:pt x="77570" y="33080"/>
                </a:lnTo>
                <a:lnTo>
                  <a:pt x="78060" y="32970"/>
                </a:lnTo>
                <a:lnTo>
                  <a:pt x="78260" y="32760"/>
                </a:lnTo>
                <a:lnTo>
                  <a:pt x="78330" y="32520"/>
                </a:lnTo>
                <a:lnTo>
                  <a:pt x="78430" y="32310"/>
                </a:lnTo>
                <a:lnTo>
                  <a:pt x="78560" y="32290"/>
                </a:lnTo>
                <a:lnTo>
                  <a:pt x="78680" y="32290"/>
                </a:lnTo>
                <a:lnTo>
                  <a:pt x="78800" y="32400"/>
                </a:lnTo>
                <a:lnTo>
                  <a:pt x="78890" y="32630"/>
                </a:lnTo>
                <a:lnTo>
                  <a:pt x="79000" y="32880"/>
                </a:lnTo>
                <a:lnTo>
                  <a:pt x="79200" y="33010"/>
                </a:lnTo>
                <a:lnTo>
                  <a:pt x="79510" y="33150"/>
                </a:lnTo>
                <a:lnTo>
                  <a:pt x="79790" y="33280"/>
                </a:lnTo>
                <a:lnTo>
                  <a:pt x="80050" y="33510"/>
                </a:lnTo>
                <a:lnTo>
                  <a:pt x="80270" y="33760"/>
                </a:lnTo>
                <a:lnTo>
                  <a:pt x="80650" y="34070"/>
                </a:lnTo>
                <a:lnTo>
                  <a:pt x="81090" y="34250"/>
                </a:lnTo>
                <a:lnTo>
                  <a:pt x="81380" y="34250"/>
                </a:lnTo>
                <a:lnTo>
                  <a:pt x="81650" y="34300"/>
                </a:lnTo>
                <a:lnTo>
                  <a:pt x="8168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