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Probištip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Probištip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8760" y="23780"/>
                </a:moveTo>
                <a:lnTo>
                  <a:pt x="68600" y="23680"/>
                </a:lnTo>
                <a:lnTo>
                  <a:pt x="68470" y="23700"/>
                </a:lnTo>
                <a:lnTo>
                  <a:pt x="68230" y="23880"/>
                </a:lnTo>
                <a:lnTo>
                  <a:pt x="67960" y="24400"/>
                </a:lnTo>
                <a:lnTo>
                  <a:pt x="67870" y="24780"/>
                </a:lnTo>
                <a:lnTo>
                  <a:pt x="67810" y="25190"/>
                </a:lnTo>
                <a:lnTo>
                  <a:pt x="67610" y="25530"/>
                </a:lnTo>
                <a:lnTo>
                  <a:pt x="67300" y="25690"/>
                </a:lnTo>
                <a:lnTo>
                  <a:pt x="67050" y="25890"/>
                </a:lnTo>
                <a:lnTo>
                  <a:pt x="66790" y="26190"/>
                </a:lnTo>
                <a:lnTo>
                  <a:pt x="66600" y="26190"/>
                </a:lnTo>
                <a:lnTo>
                  <a:pt x="66450" y="26270"/>
                </a:lnTo>
                <a:lnTo>
                  <a:pt x="66350" y="26510"/>
                </a:lnTo>
                <a:lnTo>
                  <a:pt x="66390" y="26850"/>
                </a:lnTo>
                <a:lnTo>
                  <a:pt x="66840" y="27510"/>
                </a:lnTo>
                <a:lnTo>
                  <a:pt x="67630" y="28500"/>
                </a:lnTo>
                <a:lnTo>
                  <a:pt x="67480" y="28670"/>
                </a:lnTo>
                <a:lnTo>
                  <a:pt x="67140" y="28710"/>
                </a:lnTo>
                <a:lnTo>
                  <a:pt x="66630" y="28710"/>
                </a:lnTo>
                <a:lnTo>
                  <a:pt x="66210" y="28730"/>
                </a:lnTo>
                <a:lnTo>
                  <a:pt x="65840" y="28570"/>
                </a:lnTo>
                <a:lnTo>
                  <a:pt x="65720" y="28190"/>
                </a:lnTo>
                <a:lnTo>
                  <a:pt x="65720" y="27970"/>
                </a:lnTo>
                <a:lnTo>
                  <a:pt x="65610" y="27770"/>
                </a:lnTo>
                <a:lnTo>
                  <a:pt x="65390" y="27710"/>
                </a:lnTo>
                <a:lnTo>
                  <a:pt x="64970" y="27930"/>
                </a:lnTo>
                <a:lnTo>
                  <a:pt x="64900" y="28000"/>
                </a:lnTo>
                <a:lnTo>
                  <a:pt x="64870" y="27940"/>
                </a:lnTo>
                <a:lnTo>
                  <a:pt x="64780" y="27780"/>
                </a:lnTo>
                <a:lnTo>
                  <a:pt x="64640" y="27690"/>
                </a:lnTo>
                <a:lnTo>
                  <a:pt x="64550" y="27720"/>
                </a:lnTo>
                <a:lnTo>
                  <a:pt x="64440" y="27780"/>
                </a:lnTo>
                <a:lnTo>
                  <a:pt x="64320" y="27780"/>
                </a:lnTo>
                <a:lnTo>
                  <a:pt x="64120" y="27720"/>
                </a:lnTo>
                <a:lnTo>
                  <a:pt x="63890" y="27600"/>
                </a:lnTo>
                <a:lnTo>
                  <a:pt x="63610" y="27570"/>
                </a:lnTo>
                <a:lnTo>
                  <a:pt x="63360" y="27570"/>
                </a:lnTo>
                <a:lnTo>
                  <a:pt x="63170" y="27620"/>
                </a:lnTo>
                <a:lnTo>
                  <a:pt x="63170" y="27510"/>
                </a:lnTo>
                <a:lnTo>
                  <a:pt x="62930" y="27240"/>
                </a:lnTo>
                <a:lnTo>
                  <a:pt x="62830" y="27160"/>
                </a:lnTo>
                <a:lnTo>
                  <a:pt x="62710" y="26970"/>
                </a:lnTo>
                <a:lnTo>
                  <a:pt x="62730" y="26870"/>
                </a:lnTo>
                <a:lnTo>
                  <a:pt x="62910" y="26730"/>
                </a:lnTo>
                <a:lnTo>
                  <a:pt x="63010" y="26430"/>
                </a:lnTo>
                <a:lnTo>
                  <a:pt x="63030" y="26110"/>
                </a:lnTo>
                <a:lnTo>
                  <a:pt x="63010" y="25920"/>
                </a:lnTo>
                <a:lnTo>
                  <a:pt x="62870" y="25810"/>
                </a:lnTo>
                <a:lnTo>
                  <a:pt x="62550" y="25730"/>
                </a:lnTo>
                <a:lnTo>
                  <a:pt x="62330" y="25520"/>
                </a:lnTo>
                <a:lnTo>
                  <a:pt x="61930" y="24790"/>
                </a:lnTo>
                <a:lnTo>
                  <a:pt x="61620" y="24140"/>
                </a:lnTo>
                <a:lnTo>
                  <a:pt x="61260" y="23920"/>
                </a:lnTo>
                <a:lnTo>
                  <a:pt x="60660" y="23460"/>
                </a:lnTo>
                <a:lnTo>
                  <a:pt x="60180" y="23000"/>
                </a:lnTo>
                <a:lnTo>
                  <a:pt x="60080" y="22650"/>
                </a:lnTo>
                <a:lnTo>
                  <a:pt x="60160" y="22140"/>
                </a:lnTo>
                <a:lnTo>
                  <a:pt x="60340" y="21760"/>
                </a:lnTo>
                <a:lnTo>
                  <a:pt x="60520" y="21330"/>
                </a:lnTo>
                <a:lnTo>
                  <a:pt x="60560" y="21310"/>
                </a:lnTo>
                <a:lnTo>
                  <a:pt x="60680" y="21250"/>
                </a:lnTo>
                <a:lnTo>
                  <a:pt x="60800" y="21250"/>
                </a:lnTo>
                <a:lnTo>
                  <a:pt x="61020" y="21350"/>
                </a:lnTo>
                <a:lnTo>
                  <a:pt x="61360" y="21540"/>
                </a:lnTo>
                <a:lnTo>
                  <a:pt x="61610" y="21730"/>
                </a:lnTo>
                <a:lnTo>
                  <a:pt x="61770" y="21790"/>
                </a:lnTo>
                <a:lnTo>
                  <a:pt x="61930" y="21760"/>
                </a:lnTo>
                <a:lnTo>
                  <a:pt x="62010" y="21570"/>
                </a:lnTo>
                <a:lnTo>
                  <a:pt x="62090" y="21220"/>
                </a:lnTo>
                <a:lnTo>
                  <a:pt x="62230" y="20840"/>
                </a:lnTo>
                <a:lnTo>
                  <a:pt x="62470" y="20520"/>
                </a:lnTo>
                <a:lnTo>
                  <a:pt x="62670" y="20410"/>
                </a:lnTo>
                <a:lnTo>
                  <a:pt x="62970" y="20440"/>
                </a:lnTo>
                <a:lnTo>
                  <a:pt x="63410" y="20440"/>
                </a:lnTo>
                <a:lnTo>
                  <a:pt x="63880" y="20350"/>
                </a:lnTo>
                <a:lnTo>
                  <a:pt x="64210" y="20160"/>
                </a:lnTo>
                <a:lnTo>
                  <a:pt x="65070" y="19840"/>
                </a:lnTo>
                <a:lnTo>
                  <a:pt x="65450" y="19680"/>
                </a:lnTo>
                <a:lnTo>
                  <a:pt x="65800" y="19920"/>
                </a:lnTo>
                <a:lnTo>
                  <a:pt x="65950" y="20270"/>
                </a:lnTo>
                <a:lnTo>
                  <a:pt x="66140" y="20410"/>
                </a:lnTo>
                <a:lnTo>
                  <a:pt x="66560" y="20410"/>
                </a:lnTo>
                <a:lnTo>
                  <a:pt x="66760" y="20350"/>
                </a:lnTo>
                <a:lnTo>
                  <a:pt x="66940" y="20160"/>
                </a:lnTo>
                <a:lnTo>
                  <a:pt x="67120" y="20080"/>
                </a:lnTo>
                <a:lnTo>
                  <a:pt x="67300" y="20110"/>
                </a:lnTo>
                <a:lnTo>
                  <a:pt x="67480" y="20330"/>
                </a:lnTo>
                <a:lnTo>
                  <a:pt x="67680" y="20650"/>
                </a:lnTo>
                <a:lnTo>
                  <a:pt x="67960" y="20760"/>
                </a:lnTo>
                <a:lnTo>
                  <a:pt x="68130" y="20760"/>
                </a:lnTo>
                <a:lnTo>
                  <a:pt x="68370" y="20410"/>
                </a:lnTo>
                <a:lnTo>
                  <a:pt x="68370" y="19790"/>
                </a:lnTo>
                <a:lnTo>
                  <a:pt x="68370" y="18970"/>
                </a:lnTo>
                <a:lnTo>
                  <a:pt x="68510" y="18870"/>
                </a:lnTo>
                <a:lnTo>
                  <a:pt x="68730" y="18870"/>
                </a:lnTo>
                <a:lnTo>
                  <a:pt x="69150" y="18840"/>
                </a:lnTo>
                <a:lnTo>
                  <a:pt x="69730" y="18840"/>
                </a:lnTo>
                <a:lnTo>
                  <a:pt x="70370" y="18890"/>
                </a:lnTo>
                <a:lnTo>
                  <a:pt x="70800" y="19140"/>
                </a:lnTo>
                <a:lnTo>
                  <a:pt x="71320" y="19600"/>
                </a:lnTo>
                <a:lnTo>
                  <a:pt x="71610" y="20070"/>
                </a:lnTo>
                <a:lnTo>
                  <a:pt x="71560" y="20270"/>
                </a:lnTo>
                <a:lnTo>
                  <a:pt x="71430" y="20720"/>
                </a:lnTo>
                <a:lnTo>
                  <a:pt x="71310" y="21270"/>
                </a:lnTo>
                <a:lnTo>
                  <a:pt x="71150" y="21310"/>
                </a:lnTo>
                <a:lnTo>
                  <a:pt x="70880" y="21470"/>
                </a:lnTo>
                <a:lnTo>
                  <a:pt x="70610" y="21650"/>
                </a:lnTo>
                <a:lnTo>
                  <a:pt x="70390" y="22020"/>
                </a:lnTo>
                <a:lnTo>
                  <a:pt x="70230" y="22400"/>
                </a:lnTo>
                <a:lnTo>
                  <a:pt x="69720" y="22810"/>
                </a:lnTo>
                <a:lnTo>
                  <a:pt x="69280" y="23260"/>
                </a:lnTo>
                <a:lnTo>
                  <a:pt x="68930" y="23520"/>
                </a:lnTo>
                <a:lnTo>
                  <a:pt x="68760" y="23730"/>
                </a:lnTo>
                <a:lnTo>
                  <a:pt x="68760" y="23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