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Prilep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Prilep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7040" y="63610"/>
                </a:moveTo>
                <a:lnTo>
                  <a:pt x="56460" y="64050"/>
                </a:lnTo>
                <a:lnTo>
                  <a:pt x="56180" y="64370"/>
                </a:lnTo>
                <a:lnTo>
                  <a:pt x="56040" y="64810"/>
                </a:lnTo>
                <a:lnTo>
                  <a:pt x="56010" y="65590"/>
                </a:lnTo>
                <a:lnTo>
                  <a:pt x="55980" y="65580"/>
                </a:lnTo>
                <a:lnTo>
                  <a:pt x="55220" y="65230"/>
                </a:lnTo>
                <a:lnTo>
                  <a:pt x="54840" y="65140"/>
                </a:lnTo>
                <a:lnTo>
                  <a:pt x="54450" y="64800"/>
                </a:lnTo>
                <a:lnTo>
                  <a:pt x="54160" y="64490"/>
                </a:lnTo>
                <a:lnTo>
                  <a:pt x="54030" y="64210"/>
                </a:lnTo>
                <a:lnTo>
                  <a:pt x="53920" y="64150"/>
                </a:lnTo>
                <a:lnTo>
                  <a:pt x="53810" y="64180"/>
                </a:lnTo>
                <a:lnTo>
                  <a:pt x="53660" y="64460"/>
                </a:lnTo>
                <a:lnTo>
                  <a:pt x="53320" y="64490"/>
                </a:lnTo>
                <a:lnTo>
                  <a:pt x="52850" y="64490"/>
                </a:lnTo>
                <a:lnTo>
                  <a:pt x="52360" y="64350"/>
                </a:lnTo>
                <a:lnTo>
                  <a:pt x="52060" y="64150"/>
                </a:lnTo>
                <a:lnTo>
                  <a:pt x="51700" y="63670"/>
                </a:lnTo>
                <a:lnTo>
                  <a:pt x="51380" y="63440"/>
                </a:lnTo>
                <a:lnTo>
                  <a:pt x="51010" y="63390"/>
                </a:lnTo>
                <a:lnTo>
                  <a:pt x="50520" y="63270"/>
                </a:lnTo>
                <a:lnTo>
                  <a:pt x="50120" y="63070"/>
                </a:lnTo>
                <a:lnTo>
                  <a:pt x="49350" y="62710"/>
                </a:lnTo>
                <a:lnTo>
                  <a:pt x="48990" y="62650"/>
                </a:lnTo>
                <a:lnTo>
                  <a:pt x="48200" y="62540"/>
                </a:lnTo>
                <a:lnTo>
                  <a:pt x="47560" y="62450"/>
                </a:lnTo>
                <a:lnTo>
                  <a:pt x="47080" y="62280"/>
                </a:lnTo>
                <a:lnTo>
                  <a:pt x="46530" y="61880"/>
                </a:lnTo>
                <a:lnTo>
                  <a:pt x="46340" y="61570"/>
                </a:lnTo>
                <a:lnTo>
                  <a:pt x="46190" y="61230"/>
                </a:lnTo>
                <a:lnTo>
                  <a:pt x="46040" y="61060"/>
                </a:lnTo>
                <a:lnTo>
                  <a:pt x="45780" y="61090"/>
                </a:lnTo>
                <a:lnTo>
                  <a:pt x="45480" y="61360"/>
                </a:lnTo>
                <a:lnTo>
                  <a:pt x="45350" y="61210"/>
                </a:lnTo>
                <a:lnTo>
                  <a:pt x="44930" y="61070"/>
                </a:lnTo>
                <a:lnTo>
                  <a:pt x="44390" y="60970"/>
                </a:lnTo>
                <a:lnTo>
                  <a:pt x="43900" y="60790"/>
                </a:lnTo>
                <a:lnTo>
                  <a:pt x="43260" y="60280"/>
                </a:lnTo>
                <a:lnTo>
                  <a:pt x="43000" y="60280"/>
                </a:lnTo>
                <a:lnTo>
                  <a:pt x="42810" y="60420"/>
                </a:lnTo>
                <a:lnTo>
                  <a:pt x="42540" y="60600"/>
                </a:lnTo>
                <a:lnTo>
                  <a:pt x="42140" y="60600"/>
                </a:lnTo>
                <a:lnTo>
                  <a:pt x="41760" y="60580"/>
                </a:lnTo>
                <a:lnTo>
                  <a:pt x="41080" y="60210"/>
                </a:lnTo>
                <a:lnTo>
                  <a:pt x="40840" y="59770"/>
                </a:lnTo>
                <a:lnTo>
                  <a:pt x="40610" y="59680"/>
                </a:lnTo>
                <a:lnTo>
                  <a:pt x="40230" y="59660"/>
                </a:lnTo>
                <a:lnTo>
                  <a:pt x="39840" y="59630"/>
                </a:lnTo>
                <a:lnTo>
                  <a:pt x="39640" y="59420"/>
                </a:lnTo>
                <a:lnTo>
                  <a:pt x="39510" y="59050"/>
                </a:lnTo>
                <a:lnTo>
                  <a:pt x="39070" y="58710"/>
                </a:lnTo>
                <a:lnTo>
                  <a:pt x="38650" y="58030"/>
                </a:lnTo>
                <a:lnTo>
                  <a:pt x="38200" y="57760"/>
                </a:lnTo>
                <a:lnTo>
                  <a:pt x="37870" y="57730"/>
                </a:lnTo>
                <a:lnTo>
                  <a:pt x="37330" y="57620"/>
                </a:lnTo>
                <a:lnTo>
                  <a:pt x="37160" y="57360"/>
                </a:lnTo>
                <a:lnTo>
                  <a:pt x="37120" y="57060"/>
                </a:lnTo>
                <a:lnTo>
                  <a:pt x="37160" y="57050"/>
                </a:lnTo>
                <a:lnTo>
                  <a:pt x="37380" y="56990"/>
                </a:lnTo>
                <a:lnTo>
                  <a:pt x="37880" y="56970"/>
                </a:lnTo>
                <a:lnTo>
                  <a:pt x="38180" y="56760"/>
                </a:lnTo>
                <a:lnTo>
                  <a:pt x="38440" y="56410"/>
                </a:lnTo>
                <a:lnTo>
                  <a:pt x="38690" y="56160"/>
                </a:lnTo>
                <a:lnTo>
                  <a:pt x="38910" y="55900"/>
                </a:lnTo>
                <a:lnTo>
                  <a:pt x="39050" y="55180"/>
                </a:lnTo>
                <a:lnTo>
                  <a:pt x="39090" y="54770"/>
                </a:lnTo>
                <a:lnTo>
                  <a:pt x="39260" y="54540"/>
                </a:lnTo>
                <a:lnTo>
                  <a:pt x="39400" y="54210"/>
                </a:lnTo>
                <a:lnTo>
                  <a:pt x="39400" y="53790"/>
                </a:lnTo>
                <a:lnTo>
                  <a:pt x="39240" y="53680"/>
                </a:lnTo>
                <a:lnTo>
                  <a:pt x="38900" y="53630"/>
                </a:lnTo>
                <a:lnTo>
                  <a:pt x="38530" y="53610"/>
                </a:lnTo>
                <a:lnTo>
                  <a:pt x="38390" y="53420"/>
                </a:lnTo>
                <a:lnTo>
                  <a:pt x="38370" y="53170"/>
                </a:lnTo>
                <a:lnTo>
                  <a:pt x="38220" y="53050"/>
                </a:lnTo>
                <a:lnTo>
                  <a:pt x="38200" y="52750"/>
                </a:lnTo>
                <a:lnTo>
                  <a:pt x="38220" y="52610"/>
                </a:lnTo>
                <a:lnTo>
                  <a:pt x="38620" y="52260"/>
                </a:lnTo>
                <a:lnTo>
                  <a:pt x="38780" y="52120"/>
                </a:lnTo>
                <a:lnTo>
                  <a:pt x="38900" y="52010"/>
                </a:lnTo>
                <a:lnTo>
                  <a:pt x="39100" y="51850"/>
                </a:lnTo>
                <a:lnTo>
                  <a:pt x="39280" y="51680"/>
                </a:lnTo>
                <a:lnTo>
                  <a:pt x="39520" y="51640"/>
                </a:lnTo>
                <a:lnTo>
                  <a:pt x="39680" y="51360"/>
                </a:lnTo>
                <a:lnTo>
                  <a:pt x="39890" y="51060"/>
                </a:lnTo>
                <a:lnTo>
                  <a:pt x="40170" y="50820"/>
                </a:lnTo>
                <a:lnTo>
                  <a:pt x="40340" y="50660"/>
                </a:lnTo>
                <a:lnTo>
                  <a:pt x="40640" y="50660"/>
                </a:lnTo>
                <a:lnTo>
                  <a:pt x="41070" y="50660"/>
                </a:lnTo>
                <a:lnTo>
                  <a:pt x="41580" y="50520"/>
                </a:lnTo>
                <a:lnTo>
                  <a:pt x="41900" y="50410"/>
                </a:lnTo>
                <a:lnTo>
                  <a:pt x="43070" y="50360"/>
                </a:lnTo>
                <a:lnTo>
                  <a:pt x="43430" y="50180"/>
                </a:lnTo>
                <a:lnTo>
                  <a:pt x="43850" y="49640"/>
                </a:lnTo>
                <a:lnTo>
                  <a:pt x="44300" y="49480"/>
                </a:lnTo>
                <a:lnTo>
                  <a:pt x="44630" y="49360"/>
                </a:lnTo>
                <a:lnTo>
                  <a:pt x="44700" y="48810"/>
                </a:lnTo>
                <a:lnTo>
                  <a:pt x="44910" y="48220"/>
                </a:lnTo>
                <a:lnTo>
                  <a:pt x="45190" y="47920"/>
                </a:lnTo>
                <a:lnTo>
                  <a:pt x="45580" y="47740"/>
                </a:lnTo>
                <a:lnTo>
                  <a:pt x="45600" y="47740"/>
                </a:lnTo>
                <a:lnTo>
                  <a:pt x="45750" y="47740"/>
                </a:lnTo>
                <a:lnTo>
                  <a:pt x="46060" y="47760"/>
                </a:lnTo>
                <a:lnTo>
                  <a:pt x="46320" y="47810"/>
                </a:lnTo>
                <a:lnTo>
                  <a:pt x="46590" y="47990"/>
                </a:lnTo>
                <a:lnTo>
                  <a:pt x="46780" y="48290"/>
                </a:lnTo>
                <a:lnTo>
                  <a:pt x="46850" y="48550"/>
                </a:lnTo>
                <a:lnTo>
                  <a:pt x="47180" y="48570"/>
                </a:lnTo>
                <a:lnTo>
                  <a:pt x="47510" y="48480"/>
                </a:lnTo>
                <a:lnTo>
                  <a:pt x="47700" y="48390"/>
                </a:lnTo>
                <a:lnTo>
                  <a:pt x="47960" y="47830"/>
                </a:lnTo>
                <a:lnTo>
                  <a:pt x="48000" y="47290"/>
                </a:lnTo>
                <a:lnTo>
                  <a:pt x="48010" y="46900"/>
                </a:lnTo>
                <a:lnTo>
                  <a:pt x="48120" y="46710"/>
                </a:lnTo>
                <a:lnTo>
                  <a:pt x="48220" y="46640"/>
                </a:lnTo>
                <a:lnTo>
                  <a:pt x="48550" y="46620"/>
                </a:lnTo>
                <a:lnTo>
                  <a:pt x="48780" y="46620"/>
                </a:lnTo>
                <a:lnTo>
                  <a:pt x="49150" y="46570"/>
                </a:lnTo>
                <a:lnTo>
                  <a:pt x="49320" y="46430"/>
                </a:lnTo>
                <a:lnTo>
                  <a:pt x="49600" y="46300"/>
                </a:lnTo>
                <a:lnTo>
                  <a:pt x="49840" y="46300"/>
                </a:lnTo>
                <a:lnTo>
                  <a:pt x="50030" y="46370"/>
                </a:lnTo>
                <a:lnTo>
                  <a:pt x="50170" y="46600"/>
                </a:lnTo>
                <a:lnTo>
                  <a:pt x="50440" y="46740"/>
                </a:lnTo>
                <a:lnTo>
                  <a:pt x="50780" y="46880"/>
                </a:lnTo>
                <a:lnTo>
                  <a:pt x="51110" y="47060"/>
                </a:lnTo>
                <a:lnTo>
                  <a:pt x="51230" y="47340"/>
                </a:lnTo>
                <a:lnTo>
                  <a:pt x="51410" y="47690"/>
                </a:lnTo>
                <a:lnTo>
                  <a:pt x="51600" y="47840"/>
                </a:lnTo>
                <a:lnTo>
                  <a:pt x="51600" y="48210"/>
                </a:lnTo>
                <a:lnTo>
                  <a:pt x="51820" y="48550"/>
                </a:lnTo>
                <a:lnTo>
                  <a:pt x="52200" y="48960"/>
                </a:lnTo>
                <a:lnTo>
                  <a:pt x="52380" y="49080"/>
                </a:lnTo>
                <a:lnTo>
                  <a:pt x="52720" y="49080"/>
                </a:lnTo>
                <a:lnTo>
                  <a:pt x="52820" y="48920"/>
                </a:lnTo>
                <a:lnTo>
                  <a:pt x="52910" y="48670"/>
                </a:lnTo>
                <a:lnTo>
                  <a:pt x="53000" y="48500"/>
                </a:lnTo>
                <a:lnTo>
                  <a:pt x="53180" y="48410"/>
                </a:lnTo>
                <a:lnTo>
                  <a:pt x="53250" y="48650"/>
                </a:lnTo>
                <a:lnTo>
                  <a:pt x="53250" y="49230"/>
                </a:lnTo>
                <a:lnTo>
                  <a:pt x="53120" y="49500"/>
                </a:lnTo>
                <a:lnTo>
                  <a:pt x="53120" y="49930"/>
                </a:lnTo>
                <a:lnTo>
                  <a:pt x="53090" y="50420"/>
                </a:lnTo>
                <a:lnTo>
                  <a:pt x="53160" y="50830"/>
                </a:lnTo>
                <a:lnTo>
                  <a:pt x="53350" y="51080"/>
                </a:lnTo>
                <a:lnTo>
                  <a:pt x="53550" y="51420"/>
                </a:lnTo>
                <a:lnTo>
                  <a:pt x="53630" y="51830"/>
                </a:lnTo>
                <a:lnTo>
                  <a:pt x="53630" y="52170"/>
                </a:lnTo>
                <a:lnTo>
                  <a:pt x="53610" y="52510"/>
                </a:lnTo>
                <a:lnTo>
                  <a:pt x="53500" y="52750"/>
                </a:lnTo>
                <a:lnTo>
                  <a:pt x="53410" y="52900"/>
                </a:lnTo>
                <a:lnTo>
                  <a:pt x="53330" y="53230"/>
                </a:lnTo>
                <a:lnTo>
                  <a:pt x="53330" y="53500"/>
                </a:lnTo>
                <a:lnTo>
                  <a:pt x="53280" y="54010"/>
                </a:lnTo>
                <a:lnTo>
                  <a:pt x="53300" y="54710"/>
                </a:lnTo>
                <a:lnTo>
                  <a:pt x="53390" y="55120"/>
                </a:lnTo>
                <a:lnTo>
                  <a:pt x="53570" y="55750"/>
                </a:lnTo>
                <a:lnTo>
                  <a:pt x="53730" y="56090"/>
                </a:lnTo>
                <a:lnTo>
                  <a:pt x="54040" y="56180"/>
                </a:lnTo>
                <a:lnTo>
                  <a:pt x="54410" y="56180"/>
                </a:lnTo>
                <a:lnTo>
                  <a:pt x="54710" y="56160"/>
                </a:lnTo>
                <a:lnTo>
                  <a:pt x="54950" y="56140"/>
                </a:lnTo>
                <a:lnTo>
                  <a:pt x="55410" y="56180"/>
                </a:lnTo>
                <a:lnTo>
                  <a:pt x="55550" y="56180"/>
                </a:lnTo>
                <a:lnTo>
                  <a:pt x="55620" y="56380"/>
                </a:lnTo>
                <a:lnTo>
                  <a:pt x="55490" y="56520"/>
                </a:lnTo>
                <a:lnTo>
                  <a:pt x="55420" y="56910"/>
                </a:lnTo>
                <a:lnTo>
                  <a:pt x="55240" y="57220"/>
                </a:lnTo>
                <a:lnTo>
                  <a:pt x="55020" y="57660"/>
                </a:lnTo>
                <a:lnTo>
                  <a:pt x="54970" y="58090"/>
                </a:lnTo>
                <a:lnTo>
                  <a:pt x="54950" y="58650"/>
                </a:lnTo>
                <a:lnTo>
                  <a:pt x="55170" y="59060"/>
                </a:lnTo>
                <a:lnTo>
                  <a:pt x="55350" y="59150"/>
                </a:lnTo>
                <a:lnTo>
                  <a:pt x="55620" y="59610"/>
                </a:lnTo>
                <a:lnTo>
                  <a:pt x="55630" y="60200"/>
                </a:lnTo>
                <a:lnTo>
                  <a:pt x="55580" y="61120"/>
                </a:lnTo>
                <a:lnTo>
                  <a:pt x="55630" y="61800"/>
                </a:lnTo>
                <a:lnTo>
                  <a:pt x="55700" y="62160"/>
                </a:lnTo>
                <a:lnTo>
                  <a:pt x="55900" y="62300"/>
                </a:lnTo>
                <a:lnTo>
                  <a:pt x="56170" y="62380"/>
                </a:lnTo>
                <a:lnTo>
                  <a:pt x="56470" y="62380"/>
                </a:lnTo>
                <a:lnTo>
                  <a:pt x="56670" y="62380"/>
                </a:lnTo>
                <a:lnTo>
                  <a:pt x="56870" y="62400"/>
                </a:lnTo>
                <a:lnTo>
                  <a:pt x="56960" y="62640"/>
                </a:lnTo>
                <a:lnTo>
                  <a:pt x="56960" y="63050"/>
                </a:lnTo>
                <a:lnTo>
                  <a:pt x="57030" y="63580"/>
                </a:lnTo>
                <a:lnTo>
                  <a:pt x="57040" y="63600"/>
                </a:lnTo>
                <a:lnTo>
                  <a:pt x="57040" y="63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