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Plasnica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Plas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6940" y="46640"/>
                </a:moveTo>
                <a:lnTo>
                  <a:pt x="26950" y="46640"/>
                </a:lnTo>
                <a:lnTo>
                  <a:pt x="27290" y="46540"/>
                </a:lnTo>
                <a:lnTo>
                  <a:pt x="27480" y="46540"/>
                </a:lnTo>
                <a:lnTo>
                  <a:pt x="27820" y="46510"/>
                </a:lnTo>
                <a:lnTo>
                  <a:pt x="28150" y="46390"/>
                </a:lnTo>
                <a:lnTo>
                  <a:pt x="28410" y="46310"/>
                </a:lnTo>
                <a:lnTo>
                  <a:pt x="28640" y="46190"/>
                </a:lnTo>
                <a:lnTo>
                  <a:pt x="28920" y="45980"/>
                </a:lnTo>
                <a:lnTo>
                  <a:pt x="29360" y="45980"/>
                </a:lnTo>
                <a:lnTo>
                  <a:pt x="29530" y="46110"/>
                </a:lnTo>
                <a:lnTo>
                  <a:pt x="29550" y="46240"/>
                </a:lnTo>
                <a:lnTo>
                  <a:pt x="29550" y="46540"/>
                </a:lnTo>
                <a:lnTo>
                  <a:pt x="29550" y="46840"/>
                </a:lnTo>
                <a:lnTo>
                  <a:pt x="29590" y="47020"/>
                </a:lnTo>
                <a:lnTo>
                  <a:pt x="29720" y="47250"/>
                </a:lnTo>
                <a:lnTo>
                  <a:pt x="29930" y="47480"/>
                </a:lnTo>
                <a:lnTo>
                  <a:pt x="30340" y="47650"/>
                </a:lnTo>
                <a:lnTo>
                  <a:pt x="30710" y="47700"/>
                </a:lnTo>
                <a:lnTo>
                  <a:pt x="31050" y="47910"/>
                </a:lnTo>
                <a:lnTo>
                  <a:pt x="31160" y="48280"/>
                </a:lnTo>
                <a:lnTo>
                  <a:pt x="31160" y="48420"/>
                </a:lnTo>
                <a:lnTo>
                  <a:pt x="31120" y="48440"/>
                </a:lnTo>
                <a:lnTo>
                  <a:pt x="30610" y="48740"/>
                </a:lnTo>
                <a:lnTo>
                  <a:pt x="30180" y="48890"/>
                </a:lnTo>
                <a:lnTo>
                  <a:pt x="29630" y="49090"/>
                </a:lnTo>
                <a:lnTo>
                  <a:pt x="29300" y="49250"/>
                </a:lnTo>
                <a:lnTo>
                  <a:pt x="29040" y="49420"/>
                </a:lnTo>
                <a:lnTo>
                  <a:pt x="28970" y="49560"/>
                </a:lnTo>
                <a:lnTo>
                  <a:pt x="28790" y="49420"/>
                </a:lnTo>
                <a:lnTo>
                  <a:pt x="28240" y="49190"/>
                </a:lnTo>
                <a:lnTo>
                  <a:pt x="27770" y="48970"/>
                </a:lnTo>
                <a:lnTo>
                  <a:pt x="27510" y="48500"/>
                </a:lnTo>
                <a:lnTo>
                  <a:pt x="27390" y="48250"/>
                </a:lnTo>
                <a:lnTo>
                  <a:pt x="27110" y="48280"/>
                </a:lnTo>
                <a:lnTo>
                  <a:pt x="26800" y="48440"/>
                </a:lnTo>
                <a:lnTo>
                  <a:pt x="26770" y="48440"/>
                </a:lnTo>
                <a:lnTo>
                  <a:pt x="26540" y="48440"/>
                </a:lnTo>
                <a:lnTo>
                  <a:pt x="26110" y="48560"/>
                </a:lnTo>
                <a:lnTo>
                  <a:pt x="25880" y="48180"/>
                </a:lnTo>
                <a:lnTo>
                  <a:pt x="25880" y="47840"/>
                </a:lnTo>
                <a:lnTo>
                  <a:pt x="25800" y="47430"/>
                </a:lnTo>
                <a:lnTo>
                  <a:pt x="25640" y="47010"/>
                </a:lnTo>
                <a:lnTo>
                  <a:pt x="25660" y="46700"/>
                </a:lnTo>
                <a:lnTo>
                  <a:pt x="25750" y="46510"/>
                </a:lnTo>
                <a:lnTo>
                  <a:pt x="26300" y="46440"/>
                </a:lnTo>
                <a:lnTo>
                  <a:pt x="26940" y="4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