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Pehčevo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Pehče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90940" y="27430"/>
                </a:moveTo>
                <a:lnTo>
                  <a:pt x="91040" y="27550"/>
                </a:lnTo>
                <a:lnTo>
                  <a:pt x="91460" y="27770"/>
                </a:lnTo>
                <a:lnTo>
                  <a:pt x="91620" y="27960"/>
                </a:lnTo>
                <a:lnTo>
                  <a:pt x="91840" y="28530"/>
                </a:lnTo>
                <a:lnTo>
                  <a:pt x="92220" y="30160"/>
                </a:lnTo>
                <a:lnTo>
                  <a:pt x="92980" y="31940"/>
                </a:lnTo>
                <a:lnTo>
                  <a:pt x="93200" y="32290"/>
                </a:lnTo>
                <a:lnTo>
                  <a:pt x="93590" y="32470"/>
                </a:lnTo>
                <a:lnTo>
                  <a:pt x="94430" y="32510"/>
                </a:lnTo>
                <a:lnTo>
                  <a:pt x="94800" y="32690"/>
                </a:lnTo>
                <a:lnTo>
                  <a:pt x="95430" y="33690"/>
                </a:lnTo>
                <a:lnTo>
                  <a:pt x="95450" y="34810"/>
                </a:lnTo>
                <a:lnTo>
                  <a:pt x="95070" y="35910"/>
                </a:lnTo>
                <a:lnTo>
                  <a:pt x="94600" y="36670"/>
                </a:lnTo>
                <a:lnTo>
                  <a:pt x="94580" y="36650"/>
                </a:lnTo>
                <a:lnTo>
                  <a:pt x="94410" y="36500"/>
                </a:lnTo>
                <a:lnTo>
                  <a:pt x="94010" y="36210"/>
                </a:lnTo>
                <a:lnTo>
                  <a:pt x="93540" y="36050"/>
                </a:lnTo>
                <a:lnTo>
                  <a:pt x="93050" y="35890"/>
                </a:lnTo>
                <a:lnTo>
                  <a:pt x="92380" y="35330"/>
                </a:lnTo>
                <a:lnTo>
                  <a:pt x="91840" y="34990"/>
                </a:lnTo>
                <a:lnTo>
                  <a:pt x="91280" y="34940"/>
                </a:lnTo>
                <a:lnTo>
                  <a:pt x="90980" y="34960"/>
                </a:lnTo>
                <a:lnTo>
                  <a:pt x="90790" y="34960"/>
                </a:lnTo>
                <a:lnTo>
                  <a:pt x="90790" y="34630"/>
                </a:lnTo>
                <a:lnTo>
                  <a:pt x="90610" y="34290"/>
                </a:lnTo>
                <a:lnTo>
                  <a:pt x="90200" y="34110"/>
                </a:lnTo>
                <a:lnTo>
                  <a:pt x="88650" y="33810"/>
                </a:lnTo>
                <a:lnTo>
                  <a:pt x="88170" y="33840"/>
                </a:lnTo>
                <a:lnTo>
                  <a:pt x="87960" y="33990"/>
                </a:lnTo>
                <a:lnTo>
                  <a:pt x="87930" y="34240"/>
                </a:lnTo>
                <a:lnTo>
                  <a:pt x="87830" y="34310"/>
                </a:lnTo>
                <a:lnTo>
                  <a:pt x="87540" y="34240"/>
                </a:lnTo>
                <a:lnTo>
                  <a:pt x="87410" y="33930"/>
                </a:lnTo>
                <a:lnTo>
                  <a:pt x="87390" y="33480"/>
                </a:lnTo>
                <a:lnTo>
                  <a:pt x="87320" y="33210"/>
                </a:lnTo>
                <a:lnTo>
                  <a:pt x="87070" y="33070"/>
                </a:lnTo>
                <a:lnTo>
                  <a:pt x="86870" y="32440"/>
                </a:lnTo>
                <a:lnTo>
                  <a:pt x="86580" y="31760"/>
                </a:lnTo>
                <a:lnTo>
                  <a:pt x="86530" y="31380"/>
                </a:lnTo>
                <a:lnTo>
                  <a:pt x="86850" y="31420"/>
                </a:lnTo>
                <a:lnTo>
                  <a:pt x="87140" y="31380"/>
                </a:lnTo>
                <a:lnTo>
                  <a:pt x="87490" y="30990"/>
                </a:lnTo>
                <a:lnTo>
                  <a:pt x="87750" y="30590"/>
                </a:lnTo>
                <a:lnTo>
                  <a:pt x="88150" y="30430"/>
                </a:lnTo>
                <a:lnTo>
                  <a:pt x="88450" y="30380"/>
                </a:lnTo>
                <a:lnTo>
                  <a:pt x="88640" y="30020"/>
                </a:lnTo>
                <a:lnTo>
                  <a:pt x="88920" y="29410"/>
                </a:lnTo>
                <a:lnTo>
                  <a:pt x="89140" y="29000"/>
                </a:lnTo>
                <a:lnTo>
                  <a:pt x="89610" y="28480"/>
                </a:lnTo>
                <a:lnTo>
                  <a:pt x="90240" y="28030"/>
                </a:lnTo>
                <a:lnTo>
                  <a:pt x="90680" y="27710"/>
                </a:lnTo>
                <a:lnTo>
                  <a:pt x="90820" y="27550"/>
                </a:lnTo>
                <a:lnTo>
                  <a:pt x="90930" y="27440"/>
                </a:lnTo>
                <a:lnTo>
                  <a:pt x="90940" y="27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