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Ohrid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Ohrid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18450" y="72200"/>
                </a:moveTo>
                <a:lnTo>
                  <a:pt x="17760" y="72370"/>
                </a:lnTo>
                <a:lnTo>
                  <a:pt x="16580" y="73370"/>
                </a:lnTo>
                <a:lnTo>
                  <a:pt x="15950" y="73620"/>
                </a:lnTo>
                <a:lnTo>
                  <a:pt x="15060" y="73420"/>
                </a:lnTo>
                <a:lnTo>
                  <a:pt x="14690" y="73110"/>
                </a:lnTo>
                <a:lnTo>
                  <a:pt x="14220" y="72700"/>
                </a:lnTo>
                <a:lnTo>
                  <a:pt x="13710" y="71620"/>
                </a:lnTo>
                <a:lnTo>
                  <a:pt x="13020" y="68920"/>
                </a:lnTo>
                <a:lnTo>
                  <a:pt x="12340" y="65850"/>
                </a:lnTo>
                <a:lnTo>
                  <a:pt x="15550" y="61300"/>
                </a:lnTo>
                <a:lnTo>
                  <a:pt x="16170" y="60550"/>
                </a:lnTo>
                <a:lnTo>
                  <a:pt x="16390" y="60070"/>
                </a:lnTo>
                <a:lnTo>
                  <a:pt x="16790" y="59920"/>
                </a:lnTo>
                <a:lnTo>
                  <a:pt x="17000" y="59820"/>
                </a:lnTo>
                <a:lnTo>
                  <a:pt x="17000" y="59440"/>
                </a:lnTo>
                <a:lnTo>
                  <a:pt x="16950" y="58880"/>
                </a:lnTo>
                <a:lnTo>
                  <a:pt x="17100" y="58560"/>
                </a:lnTo>
                <a:lnTo>
                  <a:pt x="17380" y="58030"/>
                </a:lnTo>
                <a:lnTo>
                  <a:pt x="17830" y="57740"/>
                </a:lnTo>
                <a:lnTo>
                  <a:pt x="17900" y="57370"/>
                </a:lnTo>
                <a:lnTo>
                  <a:pt x="18140" y="57140"/>
                </a:lnTo>
                <a:lnTo>
                  <a:pt x="18500" y="57080"/>
                </a:lnTo>
                <a:lnTo>
                  <a:pt x="19390" y="57110"/>
                </a:lnTo>
                <a:lnTo>
                  <a:pt x="19990" y="56860"/>
                </a:lnTo>
                <a:lnTo>
                  <a:pt x="20370" y="56830"/>
                </a:lnTo>
                <a:lnTo>
                  <a:pt x="20960" y="56860"/>
                </a:lnTo>
                <a:lnTo>
                  <a:pt x="21410" y="56990"/>
                </a:lnTo>
                <a:lnTo>
                  <a:pt x="22240" y="57300"/>
                </a:lnTo>
                <a:lnTo>
                  <a:pt x="23160" y="57930"/>
                </a:lnTo>
                <a:lnTo>
                  <a:pt x="23850" y="58060"/>
                </a:lnTo>
                <a:lnTo>
                  <a:pt x="24840" y="58180"/>
                </a:lnTo>
                <a:lnTo>
                  <a:pt x="25360" y="58050"/>
                </a:lnTo>
                <a:lnTo>
                  <a:pt x="25590" y="58440"/>
                </a:lnTo>
                <a:lnTo>
                  <a:pt x="25640" y="58670"/>
                </a:lnTo>
                <a:lnTo>
                  <a:pt x="25320" y="59270"/>
                </a:lnTo>
                <a:lnTo>
                  <a:pt x="24880" y="59760"/>
                </a:lnTo>
                <a:lnTo>
                  <a:pt x="24130" y="60330"/>
                </a:lnTo>
                <a:lnTo>
                  <a:pt x="23400" y="60730"/>
                </a:lnTo>
                <a:lnTo>
                  <a:pt x="22800" y="61100"/>
                </a:lnTo>
                <a:lnTo>
                  <a:pt x="21980" y="61590"/>
                </a:lnTo>
                <a:lnTo>
                  <a:pt x="21570" y="61990"/>
                </a:lnTo>
                <a:lnTo>
                  <a:pt x="21200" y="62470"/>
                </a:lnTo>
                <a:lnTo>
                  <a:pt x="20860" y="62900"/>
                </a:lnTo>
                <a:lnTo>
                  <a:pt x="20600" y="63640"/>
                </a:lnTo>
                <a:lnTo>
                  <a:pt x="20430" y="64640"/>
                </a:lnTo>
                <a:lnTo>
                  <a:pt x="20410" y="65270"/>
                </a:lnTo>
                <a:lnTo>
                  <a:pt x="20410" y="65760"/>
                </a:lnTo>
                <a:lnTo>
                  <a:pt x="20360" y="66130"/>
                </a:lnTo>
                <a:lnTo>
                  <a:pt x="20060" y="66270"/>
                </a:lnTo>
                <a:lnTo>
                  <a:pt x="19890" y="66440"/>
                </a:lnTo>
                <a:lnTo>
                  <a:pt x="19890" y="66700"/>
                </a:lnTo>
                <a:lnTo>
                  <a:pt x="19910" y="67130"/>
                </a:lnTo>
                <a:lnTo>
                  <a:pt x="20100" y="67360"/>
                </a:lnTo>
                <a:lnTo>
                  <a:pt x="20300" y="67810"/>
                </a:lnTo>
                <a:lnTo>
                  <a:pt x="20300" y="68240"/>
                </a:lnTo>
                <a:lnTo>
                  <a:pt x="20240" y="68750"/>
                </a:lnTo>
                <a:lnTo>
                  <a:pt x="19950" y="69070"/>
                </a:lnTo>
                <a:lnTo>
                  <a:pt x="19590" y="69100"/>
                </a:lnTo>
                <a:lnTo>
                  <a:pt x="19050" y="69150"/>
                </a:lnTo>
                <a:lnTo>
                  <a:pt x="18640" y="69470"/>
                </a:lnTo>
                <a:lnTo>
                  <a:pt x="18470" y="70010"/>
                </a:lnTo>
                <a:lnTo>
                  <a:pt x="18340" y="70640"/>
                </a:lnTo>
                <a:lnTo>
                  <a:pt x="18340" y="71180"/>
                </a:lnTo>
                <a:lnTo>
                  <a:pt x="18340" y="71610"/>
                </a:lnTo>
                <a:lnTo>
                  <a:pt x="18390" y="71890"/>
                </a:lnTo>
                <a:lnTo>
                  <a:pt x="18450" y="72190"/>
                </a:lnTo>
                <a:lnTo>
                  <a:pt x="18450" y="72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