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Novo Selo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Novo Sel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87910" y="52770"/>
                </a:moveTo>
                <a:lnTo>
                  <a:pt x="87910" y="52760"/>
                </a:lnTo>
                <a:lnTo>
                  <a:pt x="87870" y="52680"/>
                </a:lnTo>
                <a:lnTo>
                  <a:pt x="87810" y="52590"/>
                </a:lnTo>
                <a:lnTo>
                  <a:pt x="87810" y="52340"/>
                </a:lnTo>
                <a:lnTo>
                  <a:pt x="87780" y="51450"/>
                </a:lnTo>
                <a:lnTo>
                  <a:pt x="87810" y="50730"/>
                </a:lnTo>
                <a:lnTo>
                  <a:pt x="87780" y="50240"/>
                </a:lnTo>
                <a:lnTo>
                  <a:pt x="87640" y="50120"/>
                </a:lnTo>
                <a:lnTo>
                  <a:pt x="87540" y="50010"/>
                </a:lnTo>
                <a:lnTo>
                  <a:pt x="87540" y="49920"/>
                </a:lnTo>
                <a:lnTo>
                  <a:pt x="87540" y="49900"/>
                </a:lnTo>
                <a:lnTo>
                  <a:pt x="87570" y="49790"/>
                </a:lnTo>
                <a:lnTo>
                  <a:pt x="87740" y="49650"/>
                </a:lnTo>
                <a:lnTo>
                  <a:pt x="87880" y="49560"/>
                </a:lnTo>
                <a:lnTo>
                  <a:pt x="88010" y="49430"/>
                </a:lnTo>
                <a:lnTo>
                  <a:pt x="88080" y="49180"/>
                </a:lnTo>
                <a:lnTo>
                  <a:pt x="88100" y="48870"/>
                </a:lnTo>
                <a:lnTo>
                  <a:pt x="88100" y="48330"/>
                </a:lnTo>
                <a:lnTo>
                  <a:pt x="88100" y="47900"/>
                </a:lnTo>
                <a:lnTo>
                  <a:pt x="88080" y="47500"/>
                </a:lnTo>
                <a:lnTo>
                  <a:pt x="88250" y="47270"/>
                </a:lnTo>
                <a:lnTo>
                  <a:pt x="88550" y="47050"/>
                </a:lnTo>
                <a:lnTo>
                  <a:pt x="88740" y="46910"/>
                </a:lnTo>
                <a:lnTo>
                  <a:pt x="89130" y="46570"/>
                </a:lnTo>
                <a:lnTo>
                  <a:pt x="89430" y="46190"/>
                </a:lnTo>
                <a:lnTo>
                  <a:pt x="89610" y="45880"/>
                </a:lnTo>
                <a:lnTo>
                  <a:pt x="89810" y="45610"/>
                </a:lnTo>
                <a:lnTo>
                  <a:pt x="90030" y="45430"/>
                </a:lnTo>
                <a:lnTo>
                  <a:pt x="90130" y="45050"/>
                </a:lnTo>
                <a:lnTo>
                  <a:pt x="90120" y="44480"/>
                </a:lnTo>
                <a:lnTo>
                  <a:pt x="90090" y="44260"/>
                </a:lnTo>
                <a:lnTo>
                  <a:pt x="90320" y="44260"/>
                </a:lnTo>
                <a:lnTo>
                  <a:pt x="91230" y="44260"/>
                </a:lnTo>
                <a:lnTo>
                  <a:pt x="92480" y="44170"/>
                </a:lnTo>
                <a:lnTo>
                  <a:pt x="92780" y="44040"/>
                </a:lnTo>
                <a:lnTo>
                  <a:pt x="93100" y="43970"/>
                </a:lnTo>
                <a:lnTo>
                  <a:pt x="93120" y="43970"/>
                </a:lnTo>
                <a:lnTo>
                  <a:pt x="93210" y="47280"/>
                </a:lnTo>
                <a:lnTo>
                  <a:pt x="93260" y="47510"/>
                </a:lnTo>
                <a:lnTo>
                  <a:pt x="93460" y="47990"/>
                </a:lnTo>
                <a:lnTo>
                  <a:pt x="93510" y="48260"/>
                </a:lnTo>
                <a:lnTo>
                  <a:pt x="93420" y="48480"/>
                </a:lnTo>
                <a:lnTo>
                  <a:pt x="93010" y="48990"/>
                </a:lnTo>
                <a:lnTo>
                  <a:pt x="92890" y="49280"/>
                </a:lnTo>
                <a:lnTo>
                  <a:pt x="92970" y="50290"/>
                </a:lnTo>
                <a:lnTo>
                  <a:pt x="93150" y="51280"/>
                </a:lnTo>
                <a:lnTo>
                  <a:pt x="93020" y="52160"/>
                </a:lnTo>
                <a:lnTo>
                  <a:pt x="92170" y="52830"/>
                </a:lnTo>
                <a:lnTo>
                  <a:pt x="88950" y="52580"/>
                </a:lnTo>
                <a:lnTo>
                  <a:pt x="87910" y="52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