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Novaci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Novac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2160" y="73280"/>
                </a:moveTo>
                <a:lnTo>
                  <a:pt x="42170" y="73270"/>
                </a:lnTo>
                <a:lnTo>
                  <a:pt x="42350" y="72780"/>
                </a:lnTo>
                <a:lnTo>
                  <a:pt x="42360" y="72730"/>
                </a:lnTo>
                <a:lnTo>
                  <a:pt x="42360" y="72300"/>
                </a:lnTo>
                <a:lnTo>
                  <a:pt x="42230" y="71740"/>
                </a:lnTo>
                <a:lnTo>
                  <a:pt x="42210" y="71310"/>
                </a:lnTo>
                <a:lnTo>
                  <a:pt x="42100" y="70920"/>
                </a:lnTo>
                <a:lnTo>
                  <a:pt x="41720" y="70350"/>
                </a:lnTo>
                <a:lnTo>
                  <a:pt x="41250" y="69840"/>
                </a:lnTo>
                <a:lnTo>
                  <a:pt x="40800" y="69300"/>
                </a:lnTo>
                <a:lnTo>
                  <a:pt x="40650" y="68960"/>
                </a:lnTo>
                <a:lnTo>
                  <a:pt x="40310" y="68850"/>
                </a:lnTo>
                <a:lnTo>
                  <a:pt x="39880" y="68770"/>
                </a:lnTo>
                <a:lnTo>
                  <a:pt x="39860" y="68400"/>
                </a:lnTo>
                <a:lnTo>
                  <a:pt x="39840" y="67750"/>
                </a:lnTo>
                <a:lnTo>
                  <a:pt x="39770" y="67320"/>
                </a:lnTo>
                <a:lnTo>
                  <a:pt x="39510" y="67040"/>
                </a:lnTo>
                <a:lnTo>
                  <a:pt x="39350" y="66870"/>
                </a:lnTo>
                <a:lnTo>
                  <a:pt x="39240" y="66670"/>
                </a:lnTo>
                <a:lnTo>
                  <a:pt x="39170" y="66190"/>
                </a:lnTo>
                <a:lnTo>
                  <a:pt x="39200" y="65850"/>
                </a:lnTo>
                <a:lnTo>
                  <a:pt x="39320" y="65650"/>
                </a:lnTo>
                <a:lnTo>
                  <a:pt x="39410" y="65370"/>
                </a:lnTo>
                <a:lnTo>
                  <a:pt x="39410" y="64890"/>
                </a:lnTo>
                <a:lnTo>
                  <a:pt x="39480" y="64680"/>
                </a:lnTo>
                <a:lnTo>
                  <a:pt x="39560" y="64460"/>
                </a:lnTo>
                <a:lnTo>
                  <a:pt x="39880" y="64040"/>
                </a:lnTo>
                <a:lnTo>
                  <a:pt x="40430" y="63640"/>
                </a:lnTo>
                <a:lnTo>
                  <a:pt x="40800" y="63640"/>
                </a:lnTo>
                <a:lnTo>
                  <a:pt x="41330" y="63870"/>
                </a:lnTo>
                <a:lnTo>
                  <a:pt x="41810" y="64040"/>
                </a:lnTo>
                <a:lnTo>
                  <a:pt x="42650" y="64150"/>
                </a:lnTo>
                <a:lnTo>
                  <a:pt x="43410" y="64260"/>
                </a:lnTo>
                <a:lnTo>
                  <a:pt x="43820" y="64010"/>
                </a:lnTo>
                <a:lnTo>
                  <a:pt x="44370" y="63300"/>
                </a:lnTo>
                <a:lnTo>
                  <a:pt x="44890" y="62680"/>
                </a:lnTo>
                <a:lnTo>
                  <a:pt x="45320" y="62080"/>
                </a:lnTo>
                <a:lnTo>
                  <a:pt x="45460" y="61370"/>
                </a:lnTo>
                <a:lnTo>
                  <a:pt x="45480" y="61360"/>
                </a:lnTo>
                <a:lnTo>
                  <a:pt x="45780" y="61090"/>
                </a:lnTo>
                <a:lnTo>
                  <a:pt x="46040" y="61060"/>
                </a:lnTo>
                <a:lnTo>
                  <a:pt x="46190" y="61230"/>
                </a:lnTo>
                <a:lnTo>
                  <a:pt x="46340" y="61570"/>
                </a:lnTo>
                <a:lnTo>
                  <a:pt x="46530" y="61880"/>
                </a:lnTo>
                <a:lnTo>
                  <a:pt x="47080" y="62280"/>
                </a:lnTo>
                <a:lnTo>
                  <a:pt x="47560" y="62450"/>
                </a:lnTo>
                <a:lnTo>
                  <a:pt x="48200" y="62540"/>
                </a:lnTo>
                <a:lnTo>
                  <a:pt x="48990" y="62650"/>
                </a:lnTo>
                <a:lnTo>
                  <a:pt x="49350" y="62710"/>
                </a:lnTo>
                <a:lnTo>
                  <a:pt x="50120" y="63070"/>
                </a:lnTo>
                <a:lnTo>
                  <a:pt x="50520" y="63270"/>
                </a:lnTo>
                <a:lnTo>
                  <a:pt x="51010" y="63390"/>
                </a:lnTo>
                <a:lnTo>
                  <a:pt x="51380" y="63440"/>
                </a:lnTo>
                <a:lnTo>
                  <a:pt x="51700" y="63670"/>
                </a:lnTo>
                <a:lnTo>
                  <a:pt x="52060" y="64150"/>
                </a:lnTo>
                <a:lnTo>
                  <a:pt x="52360" y="64350"/>
                </a:lnTo>
                <a:lnTo>
                  <a:pt x="52850" y="64490"/>
                </a:lnTo>
                <a:lnTo>
                  <a:pt x="53320" y="64490"/>
                </a:lnTo>
                <a:lnTo>
                  <a:pt x="53660" y="64460"/>
                </a:lnTo>
                <a:lnTo>
                  <a:pt x="53810" y="64180"/>
                </a:lnTo>
                <a:lnTo>
                  <a:pt x="53920" y="64150"/>
                </a:lnTo>
                <a:lnTo>
                  <a:pt x="54030" y="64210"/>
                </a:lnTo>
                <a:lnTo>
                  <a:pt x="54160" y="64490"/>
                </a:lnTo>
                <a:lnTo>
                  <a:pt x="54450" y="64800"/>
                </a:lnTo>
                <a:lnTo>
                  <a:pt x="54840" y="65140"/>
                </a:lnTo>
                <a:lnTo>
                  <a:pt x="55220" y="65230"/>
                </a:lnTo>
                <a:lnTo>
                  <a:pt x="55980" y="65580"/>
                </a:lnTo>
                <a:lnTo>
                  <a:pt x="56010" y="65590"/>
                </a:lnTo>
                <a:lnTo>
                  <a:pt x="56000" y="65750"/>
                </a:lnTo>
                <a:lnTo>
                  <a:pt x="55930" y="66100"/>
                </a:lnTo>
                <a:lnTo>
                  <a:pt x="55450" y="66830"/>
                </a:lnTo>
                <a:lnTo>
                  <a:pt x="54190" y="68050"/>
                </a:lnTo>
                <a:lnTo>
                  <a:pt x="53710" y="68930"/>
                </a:lnTo>
                <a:lnTo>
                  <a:pt x="53700" y="68930"/>
                </a:lnTo>
                <a:lnTo>
                  <a:pt x="53700" y="68940"/>
                </a:lnTo>
                <a:lnTo>
                  <a:pt x="52370" y="69870"/>
                </a:lnTo>
                <a:lnTo>
                  <a:pt x="52010" y="70310"/>
                </a:lnTo>
                <a:lnTo>
                  <a:pt x="51950" y="70700"/>
                </a:lnTo>
                <a:lnTo>
                  <a:pt x="51940" y="71210"/>
                </a:lnTo>
                <a:lnTo>
                  <a:pt x="51820" y="71740"/>
                </a:lnTo>
                <a:lnTo>
                  <a:pt x="51370" y="72200"/>
                </a:lnTo>
                <a:lnTo>
                  <a:pt x="51070" y="72270"/>
                </a:lnTo>
                <a:lnTo>
                  <a:pt x="50360" y="72420"/>
                </a:lnTo>
                <a:lnTo>
                  <a:pt x="48520" y="72010"/>
                </a:lnTo>
                <a:lnTo>
                  <a:pt x="47520" y="72470"/>
                </a:lnTo>
                <a:lnTo>
                  <a:pt x="47450" y="72650"/>
                </a:lnTo>
                <a:lnTo>
                  <a:pt x="47370" y="73260"/>
                </a:lnTo>
                <a:lnTo>
                  <a:pt x="47230" y="73520"/>
                </a:lnTo>
                <a:lnTo>
                  <a:pt x="47060" y="73580"/>
                </a:lnTo>
                <a:lnTo>
                  <a:pt x="46550" y="73550"/>
                </a:lnTo>
                <a:lnTo>
                  <a:pt x="46340" y="73590"/>
                </a:lnTo>
                <a:lnTo>
                  <a:pt x="45990" y="73870"/>
                </a:lnTo>
                <a:lnTo>
                  <a:pt x="45160" y="74700"/>
                </a:lnTo>
                <a:lnTo>
                  <a:pt x="44850" y="74900"/>
                </a:lnTo>
                <a:lnTo>
                  <a:pt x="43860" y="74710"/>
                </a:lnTo>
                <a:lnTo>
                  <a:pt x="42300" y="73300"/>
                </a:lnTo>
                <a:lnTo>
                  <a:pt x="42160" y="73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