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Negotino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Negotino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62680" y="52190"/>
                </a:moveTo>
                <a:lnTo>
                  <a:pt x="62480" y="52040"/>
                </a:lnTo>
                <a:lnTo>
                  <a:pt x="62130" y="51840"/>
                </a:lnTo>
                <a:lnTo>
                  <a:pt x="62120" y="51630"/>
                </a:lnTo>
                <a:lnTo>
                  <a:pt x="62130" y="51340"/>
                </a:lnTo>
                <a:lnTo>
                  <a:pt x="62060" y="50950"/>
                </a:lnTo>
                <a:lnTo>
                  <a:pt x="61750" y="50420"/>
                </a:lnTo>
                <a:lnTo>
                  <a:pt x="61590" y="49690"/>
                </a:lnTo>
                <a:lnTo>
                  <a:pt x="61570" y="48820"/>
                </a:lnTo>
                <a:lnTo>
                  <a:pt x="61590" y="48020"/>
                </a:lnTo>
                <a:lnTo>
                  <a:pt x="61430" y="47290"/>
                </a:lnTo>
                <a:lnTo>
                  <a:pt x="61320" y="46780"/>
                </a:lnTo>
                <a:lnTo>
                  <a:pt x="61230" y="46230"/>
                </a:lnTo>
                <a:lnTo>
                  <a:pt x="61240" y="45260"/>
                </a:lnTo>
                <a:lnTo>
                  <a:pt x="61060" y="44990"/>
                </a:lnTo>
                <a:lnTo>
                  <a:pt x="60700" y="44840"/>
                </a:lnTo>
                <a:lnTo>
                  <a:pt x="60410" y="44890"/>
                </a:lnTo>
                <a:lnTo>
                  <a:pt x="60050" y="45110"/>
                </a:lnTo>
                <a:lnTo>
                  <a:pt x="59730" y="45130"/>
                </a:lnTo>
                <a:lnTo>
                  <a:pt x="59350" y="45130"/>
                </a:lnTo>
                <a:lnTo>
                  <a:pt x="59100" y="44920"/>
                </a:lnTo>
                <a:lnTo>
                  <a:pt x="59140" y="44070"/>
                </a:lnTo>
                <a:lnTo>
                  <a:pt x="59080" y="43070"/>
                </a:lnTo>
                <a:lnTo>
                  <a:pt x="59080" y="42590"/>
                </a:lnTo>
                <a:lnTo>
                  <a:pt x="59090" y="42580"/>
                </a:lnTo>
                <a:lnTo>
                  <a:pt x="59190" y="42490"/>
                </a:lnTo>
                <a:lnTo>
                  <a:pt x="59410" y="42490"/>
                </a:lnTo>
                <a:lnTo>
                  <a:pt x="59570" y="42680"/>
                </a:lnTo>
                <a:lnTo>
                  <a:pt x="59570" y="43220"/>
                </a:lnTo>
                <a:lnTo>
                  <a:pt x="59650" y="43580"/>
                </a:lnTo>
                <a:lnTo>
                  <a:pt x="59760" y="43760"/>
                </a:lnTo>
                <a:lnTo>
                  <a:pt x="59970" y="43760"/>
                </a:lnTo>
                <a:lnTo>
                  <a:pt x="60210" y="43740"/>
                </a:lnTo>
                <a:lnTo>
                  <a:pt x="60300" y="43580"/>
                </a:lnTo>
                <a:lnTo>
                  <a:pt x="60430" y="43230"/>
                </a:lnTo>
                <a:lnTo>
                  <a:pt x="60580" y="42860"/>
                </a:lnTo>
                <a:lnTo>
                  <a:pt x="60580" y="42630"/>
                </a:lnTo>
                <a:lnTo>
                  <a:pt x="60390" y="42420"/>
                </a:lnTo>
                <a:lnTo>
                  <a:pt x="60270" y="42360"/>
                </a:lnTo>
                <a:lnTo>
                  <a:pt x="60230" y="42220"/>
                </a:lnTo>
                <a:lnTo>
                  <a:pt x="60240" y="42090"/>
                </a:lnTo>
                <a:lnTo>
                  <a:pt x="60330" y="41890"/>
                </a:lnTo>
                <a:lnTo>
                  <a:pt x="60550" y="41560"/>
                </a:lnTo>
                <a:lnTo>
                  <a:pt x="60670" y="41290"/>
                </a:lnTo>
                <a:lnTo>
                  <a:pt x="60810" y="40960"/>
                </a:lnTo>
                <a:lnTo>
                  <a:pt x="60810" y="40710"/>
                </a:lnTo>
                <a:lnTo>
                  <a:pt x="60770" y="40500"/>
                </a:lnTo>
                <a:lnTo>
                  <a:pt x="60550" y="40320"/>
                </a:lnTo>
                <a:lnTo>
                  <a:pt x="60360" y="40320"/>
                </a:lnTo>
                <a:lnTo>
                  <a:pt x="60070" y="40420"/>
                </a:lnTo>
                <a:lnTo>
                  <a:pt x="59790" y="40550"/>
                </a:lnTo>
                <a:lnTo>
                  <a:pt x="59530" y="40710"/>
                </a:lnTo>
                <a:lnTo>
                  <a:pt x="59270" y="40710"/>
                </a:lnTo>
                <a:lnTo>
                  <a:pt x="59040" y="40570"/>
                </a:lnTo>
                <a:lnTo>
                  <a:pt x="58920" y="40360"/>
                </a:lnTo>
                <a:lnTo>
                  <a:pt x="58920" y="40110"/>
                </a:lnTo>
                <a:lnTo>
                  <a:pt x="58970" y="39840"/>
                </a:lnTo>
                <a:lnTo>
                  <a:pt x="59120" y="39480"/>
                </a:lnTo>
                <a:lnTo>
                  <a:pt x="59370" y="39210"/>
                </a:lnTo>
                <a:lnTo>
                  <a:pt x="59590" y="39100"/>
                </a:lnTo>
                <a:lnTo>
                  <a:pt x="59790" y="38650"/>
                </a:lnTo>
                <a:lnTo>
                  <a:pt x="59980" y="38380"/>
                </a:lnTo>
                <a:lnTo>
                  <a:pt x="60080" y="38080"/>
                </a:lnTo>
                <a:lnTo>
                  <a:pt x="60060" y="37790"/>
                </a:lnTo>
                <a:lnTo>
                  <a:pt x="60160" y="37870"/>
                </a:lnTo>
                <a:lnTo>
                  <a:pt x="60470" y="38140"/>
                </a:lnTo>
                <a:lnTo>
                  <a:pt x="60810" y="38160"/>
                </a:lnTo>
                <a:lnTo>
                  <a:pt x="61160" y="38300"/>
                </a:lnTo>
                <a:lnTo>
                  <a:pt x="61290" y="38480"/>
                </a:lnTo>
                <a:lnTo>
                  <a:pt x="61550" y="38940"/>
                </a:lnTo>
                <a:lnTo>
                  <a:pt x="61840" y="39270"/>
                </a:lnTo>
                <a:lnTo>
                  <a:pt x="62020" y="39270"/>
                </a:lnTo>
                <a:lnTo>
                  <a:pt x="62190" y="39190"/>
                </a:lnTo>
                <a:lnTo>
                  <a:pt x="62310" y="39040"/>
                </a:lnTo>
                <a:lnTo>
                  <a:pt x="62420" y="38730"/>
                </a:lnTo>
                <a:lnTo>
                  <a:pt x="62600" y="38400"/>
                </a:lnTo>
                <a:lnTo>
                  <a:pt x="62840" y="38360"/>
                </a:lnTo>
                <a:lnTo>
                  <a:pt x="63020" y="38530"/>
                </a:lnTo>
                <a:lnTo>
                  <a:pt x="63150" y="38750"/>
                </a:lnTo>
                <a:lnTo>
                  <a:pt x="63280" y="39080"/>
                </a:lnTo>
                <a:lnTo>
                  <a:pt x="63410" y="39620"/>
                </a:lnTo>
                <a:lnTo>
                  <a:pt x="63460" y="40150"/>
                </a:lnTo>
                <a:lnTo>
                  <a:pt x="63610" y="40590"/>
                </a:lnTo>
                <a:lnTo>
                  <a:pt x="63830" y="40770"/>
                </a:lnTo>
                <a:lnTo>
                  <a:pt x="64120" y="40690"/>
                </a:lnTo>
                <a:lnTo>
                  <a:pt x="64620" y="40730"/>
                </a:lnTo>
                <a:lnTo>
                  <a:pt x="65080" y="40750"/>
                </a:lnTo>
                <a:lnTo>
                  <a:pt x="65650" y="40940"/>
                </a:lnTo>
                <a:lnTo>
                  <a:pt x="65750" y="41250"/>
                </a:lnTo>
                <a:lnTo>
                  <a:pt x="65770" y="41930"/>
                </a:lnTo>
                <a:lnTo>
                  <a:pt x="66040" y="42110"/>
                </a:lnTo>
                <a:lnTo>
                  <a:pt x="66430" y="42280"/>
                </a:lnTo>
                <a:lnTo>
                  <a:pt x="66800" y="42520"/>
                </a:lnTo>
                <a:lnTo>
                  <a:pt x="67330" y="42900"/>
                </a:lnTo>
                <a:lnTo>
                  <a:pt x="67960" y="43080"/>
                </a:lnTo>
                <a:lnTo>
                  <a:pt x="68630" y="43060"/>
                </a:lnTo>
                <a:lnTo>
                  <a:pt x="68900" y="43000"/>
                </a:lnTo>
                <a:lnTo>
                  <a:pt x="69130" y="43290"/>
                </a:lnTo>
                <a:lnTo>
                  <a:pt x="69520" y="43720"/>
                </a:lnTo>
                <a:lnTo>
                  <a:pt x="69820" y="44210"/>
                </a:lnTo>
                <a:lnTo>
                  <a:pt x="70070" y="44600"/>
                </a:lnTo>
                <a:lnTo>
                  <a:pt x="70240" y="44980"/>
                </a:lnTo>
                <a:lnTo>
                  <a:pt x="70260" y="45450"/>
                </a:lnTo>
                <a:lnTo>
                  <a:pt x="70310" y="45570"/>
                </a:lnTo>
                <a:lnTo>
                  <a:pt x="70130" y="45780"/>
                </a:lnTo>
                <a:lnTo>
                  <a:pt x="69750" y="46140"/>
                </a:lnTo>
                <a:lnTo>
                  <a:pt x="69480" y="46270"/>
                </a:lnTo>
                <a:lnTo>
                  <a:pt x="69320" y="46410"/>
                </a:lnTo>
                <a:lnTo>
                  <a:pt x="69220" y="46620"/>
                </a:lnTo>
                <a:lnTo>
                  <a:pt x="69130" y="46880"/>
                </a:lnTo>
                <a:lnTo>
                  <a:pt x="69000" y="47080"/>
                </a:lnTo>
                <a:lnTo>
                  <a:pt x="68870" y="47200"/>
                </a:lnTo>
                <a:lnTo>
                  <a:pt x="68690" y="47200"/>
                </a:lnTo>
                <a:lnTo>
                  <a:pt x="68370" y="47100"/>
                </a:lnTo>
                <a:lnTo>
                  <a:pt x="68130" y="46960"/>
                </a:lnTo>
                <a:lnTo>
                  <a:pt x="67820" y="46810"/>
                </a:lnTo>
                <a:lnTo>
                  <a:pt x="67460" y="46600"/>
                </a:lnTo>
                <a:lnTo>
                  <a:pt x="67290" y="46450"/>
                </a:lnTo>
                <a:lnTo>
                  <a:pt x="67090" y="46240"/>
                </a:lnTo>
                <a:lnTo>
                  <a:pt x="66880" y="46170"/>
                </a:lnTo>
                <a:lnTo>
                  <a:pt x="66560" y="46170"/>
                </a:lnTo>
                <a:lnTo>
                  <a:pt x="66310" y="46340"/>
                </a:lnTo>
                <a:lnTo>
                  <a:pt x="65930" y="46810"/>
                </a:lnTo>
                <a:lnTo>
                  <a:pt x="65570" y="47080"/>
                </a:lnTo>
                <a:lnTo>
                  <a:pt x="65410" y="47360"/>
                </a:lnTo>
                <a:lnTo>
                  <a:pt x="65230" y="47990"/>
                </a:lnTo>
                <a:lnTo>
                  <a:pt x="65100" y="48560"/>
                </a:lnTo>
                <a:lnTo>
                  <a:pt x="64950" y="48900"/>
                </a:lnTo>
                <a:lnTo>
                  <a:pt x="64820" y="49190"/>
                </a:lnTo>
                <a:lnTo>
                  <a:pt x="64650" y="49330"/>
                </a:lnTo>
                <a:lnTo>
                  <a:pt x="64440" y="49500"/>
                </a:lnTo>
                <a:lnTo>
                  <a:pt x="64250" y="49520"/>
                </a:lnTo>
                <a:lnTo>
                  <a:pt x="64130" y="49690"/>
                </a:lnTo>
                <a:lnTo>
                  <a:pt x="64090" y="49840"/>
                </a:lnTo>
                <a:lnTo>
                  <a:pt x="64180" y="50050"/>
                </a:lnTo>
                <a:lnTo>
                  <a:pt x="64400" y="50360"/>
                </a:lnTo>
                <a:lnTo>
                  <a:pt x="64630" y="50650"/>
                </a:lnTo>
                <a:lnTo>
                  <a:pt x="64730" y="50910"/>
                </a:lnTo>
                <a:lnTo>
                  <a:pt x="64730" y="51110"/>
                </a:lnTo>
                <a:lnTo>
                  <a:pt x="64680" y="51380"/>
                </a:lnTo>
                <a:lnTo>
                  <a:pt x="64600" y="51620"/>
                </a:lnTo>
                <a:lnTo>
                  <a:pt x="64540" y="51920"/>
                </a:lnTo>
                <a:lnTo>
                  <a:pt x="64440" y="52100"/>
                </a:lnTo>
                <a:lnTo>
                  <a:pt x="64250" y="52160"/>
                </a:lnTo>
                <a:lnTo>
                  <a:pt x="63910" y="52220"/>
                </a:lnTo>
                <a:lnTo>
                  <a:pt x="63370" y="52220"/>
                </a:lnTo>
                <a:lnTo>
                  <a:pt x="62890" y="52170"/>
                </a:lnTo>
                <a:lnTo>
                  <a:pt x="62680" y="52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