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Mogila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Mogil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480" y="61360"/>
                </a:moveTo>
                <a:lnTo>
                  <a:pt x="45460" y="61370"/>
                </a:lnTo>
                <a:lnTo>
                  <a:pt x="45320" y="62080"/>
                </a:lnTo>
                <a:lnTo>
                  <a:pt x="44890" y="62680"/>
                </a:lnTo>
                <a:lnTo>
                  <a:pt x="44370" y="63300"/>
                </a:lnTo>
                <a:lnTo>
                  <a:pt x="43820" y="64010"/>
                </a:lnTo>
                <a:lnTo>
                  <a:pt x="43410" y="64260"/>
                </a:lnTo>
                <a:lnTo>
                  <a:pt x="42650" y="64150"/>
                </a:lnTo>
                <a:lnTo>
                  <a:pt x="41810" y="64040"/>
                </a:lnTo>
                <a:lnTo>
                  <a:pt x="41330" y="63870"/>
                </a:lnTo>
                <a:lnTo>
                  <a:pt x="40800" y="63640"/>
                </a:lnTo>
                <a:lnTo>
                  <a:pt x="40430" y="63640"/>
                </a:lnTo>
                <a:lnTo>
                  <a:pt x="39880" y="64040"/>
                </a:lnTo>
                <a:lnTo>
                  <a:pt x="39560" y="64460"/>
                </a:lnTo>
                <a:lnTo>
                  <a:pt x="39480" y="64680"/>
                </a:lnTo>
                <a:lnTo>
                  <a:pt x="39390" y="64610"/>
                </a:lnTo>
                <a:lnTo>
                  <a:pt x="39100" y="64540"/>
                </a:lnTo>
                <a:lnTo>
                  <a:pt x="38870" y="64540"/>
                </a:lnTo>
                <a:lnTo>
                  <a:pt x="38690" y="64580"/>
                </a:lnTo>
                <a:lnTo>
                  <a:pt x="38430" y="64770"/>
                </a:lnTo>
                <a:lnTo>
                  <a:pt x="38070" y="65000"/>
                </a:lnTo>
                <a:lnTo>
                  <a:pt x="37880" y="65000"/>
                </a:lnTo>
                <a:lnTo>
                  <a:pt x="37600" y="64930"/>
                </a:lnTo>
                <a:lnTo>
                  <a:pt x="37320" y="64770"/>
                </a:lnTo>
                <a:lnTo>
                  <a:pt x="37140" y="64580"/>
                </a:lnTo>
                <a:lnTo>
                  <a:pt x="37060" y="64330"/>
                </a:lnTo>
                <a:lnTo>
                  <a:pt x="37080" y="63870"/>
                </a:lnTo>
                <a:lnTo>
                  <a:pt x="37080" y="63430"/>
                </a:lnTo>
                <a:lnTo>
                  <a:pt x="37110" y="63080"/>
                </a:lnTo>
                <a:lnTo>
                  <a:pt x="37090" y="62780"/>
                </a:lnTo>
                <a:lnTo>
                  <a:pt x="37020" y="62460"/>
                </a:lnTo>
                <a:lnTo>
                  <a:pt x="36820" y="62250"/>
                </a:lnTo>
                <a:lnTo>
                  <a:pt x="36340" y="62080"/>
                </a:lnTo>
                <a:lnTo>
                  <a:pt x="35990" y="61850"/>
                </a:lnTo>
                <a:lnTo>
                  <a:pt x="35680" y="61480"/>
                </a:lnTo>
                <a:lnTo>
                  <a:pt x="35490" y="61070"/>
                </a:lnTo>
                <a:lnTo>
                  <a:pt x="35370" y="60650"/>
                </a:lnTo>
                <a:lnTo>
                  <a:pt x="35370" y="60190"/>
                </a:lnTo>
                <a:lnTo>
                  <a:pt x="35540" y="59910"/>
                </a:lnTo>
                <a:lnTo>
                  <a:pt x="35680" y="59590"/>
                </a:lnTo>
                <a:lnTo>
                  <a:pt x="35680" y="59190"/>
                </a:lnTo>
                <a:lnTo>
                  <a:pt x="35420" y="58800"/>
                </a:lnTo>
                <a:lnTo>
                  <a:pt x="35370" y="58740"/>
                </a:lnTo>
                <a:lnTo>
                  <a:pt x="35180" y="58540"/>
                </a:lnTo>
                <a:lnTo>
                  <a:pt x="34980" y="58310"/>
                </a:lnTo>
                <a:lnTo>
                  <a:pt x="35020" y="57870"/>
                </a:lnTo>
                <a:lnTo>
                  <a:pt x="35270" y="57500"/>
                </a:lnTo>
                <a:lnTo>
                  <a:pt x="35530" y="56690"/>
                </a:lnTo>
                <a:lnTo>
                  <a:pt x="35670" y="56370"/>
                </a:lnTo>
                <a:lnTo>
                  <a:pt x="35940" y="56280"/>
                </a:lnTo>
                <a:lnTo>
                  <a:pt x="36100" y="56260"/>
                </a:lnTo>
                <a:lnTo>
                  <a:pt x="36190" y="56250"/>
                </a:lnTo>
                <a:lnTo>
                  <a:pt x="36560" y="56440"/>
                </a:lnTo>
                <a:lnTo>
                  <a:pt x="36830" y="56850"/>
                </a:lnTo>
                <a:lnTo>
                  <a:pt x="37010" y="56990"/>
                </a:lnTo>
                <a:lnTo>
                  <a:pt x="37160" y="57050"/>
                </a:lnTo>
                <a:lnTo>
                  <a:pt x="37120" y="57060"/>
                </a:lnTo>
                <a:lnTo>
                  <a:pt x="37160" y="57360"/>
                </a:lnTo>
                <a:lnTo>
                  <a:pt x="37330" y="57620"/>
                </a:lnTo>
                <a:lnTo>
                  <a:pt x="37870" y="57730"/>
                </a:lnTo>
                <a:lnTo>
                  <a:pt x="38200" y="57760"/>
                </a:lnTo>
                <a:lnTo>
                  <a:pt x="38650" y="58030"/>
                </a:lnTo>
                <a:lnTo>
                  <a:pt x="39070" y="58710"/>
                </a:lnTo>
                <a:lnTo>
                  <a:pt x="39510" y="59050"/>
                </a:lnTo>
                <a:lnTo>
                  <a:pt x="39640" y="59420"/>
                </a:lnTo>
                <a:lnTo>
                  <a:pt x="39840" y="59630"/>
                </a:lnTo>
                <a:lnTo>
                  <a:pt x="40230" y="59660"/>
                </a:lnTo>
                <a:lnTo>
                  <a:pt x="40610" y="59680"/>
                </a:lnTo>
                <a:lnTo>
                  <a:pt x="40840" y="59770"/>
                </a:lnTo>
                <a:lnTo>
                  <a:pt x="41080" y="60210"/>
                </a:lnTo>
                <a:lnTo>
                  <a:pt x="41760" y="60580"/>
                </a:lnTo>
                <a:lnTo>
                  <a:pt x="42140" y="60600"/>
                </a:lnTo>
                <a:lnTo>
                  <a:pt x="42540" y="60600"/>
                </a:lnTo>
                <a:lnTo>
                  <a:pt x="42810" y="60420"/>
                </a:lnTo>
                <a:lnTo>
                  <a:pt x="43000" y="60280"/>
                </a:lnTo>
                <a:lnTo>
                  <a:pt x="43260" y="60280"/>
                </a:lnTo>
                <a:lnTo>
                  <a:pt x="43900" y="60790"/>
                </a:lnTo>
                <a:lnTo>
                  <a:pt x="44390" y="60970"/>
                </a:lnTo>
                <a:lnTo>
                  <a:pt x="44930" y="61070"/>
                </a:lnTo>
                <a:lnTo>
                  <a:pt x="45350" y="61210"/>
                </a:lnTo>
                <a:lnTo>
                  <a:pt x="45480" y="6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