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Mavrovo and Rostusa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Mavrovo and Rostus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50" y="40930"/>
                </a:moveTo>
                <a:lnTo>
                  <a:pt x="7750" y="40610"/>
                </a:lnTo>
                <a:lnTo>
                  <a:pt x="7000" y="38410"/>
                </a:lnTo>
                <a:lnTo>
                  <a:pt x="6820" y="37400"/>
                </a:lnTo>
                <a:lnTo>
                  <a:pt x="6540" y="33970"/>
                </a:lnTo>
                <a:lnTo>
                  <a:pt x="6640" y="33470"/>
                </a:lnTo>
                <a:lnTo>
                  <a:pt x="6930" y="32840"/>
                </a:lnTo>
                <a:lnTo>
                  <a:pt x="7270" y="32370"/>
                </a:lnTo>
                <a:lnTo>
                  <a:pt x="8100" y="31560"/>
                </a:lnTo>
                <a:lnTo>
                  <a:pt x="8330" y="31150"/>
                </a:lnTo>
                <a:lnTo>
                  <a:pt x="8300" y="30830"/>
                </a:lnTo>
                <a:lnTo>
                  <a:pt x="9350" y="31290"/>
                </a:lnTo>
                <a:lnTo>
                  <a:pt x="10080" y="31570"/>
                </a:lnTo>
                <a:lnTo>
                  <a:pt x="10440" y="31990"/>
                </a:lnTo>
                <a:lnTo>
                  <a:pt x="11240" y="32370"/>
                </a:lnTo>
                <a:lnTo>
                  <a:pt x="11790" y="32850"/>
                </a:lnTo>
                <a:lnTo>
                  <a:pt x="12520" y="32980"/>
                </a:lnTo>
                <a:lnTo>
                  <a:pt x="13260" y="33040"/>
                </a:lnTo>
                <a:lnTo>
                  <a:pt x="13660" y="32720"/>
                </a:lnTo>
                <a:lnTo>
                  <a:pt x="13990" y="32280"/>
                </a:lnTo>
                <a:lnTo>
                  <a:pt x="14320" y="31870"/>
                </a:lnTo>
                <a:lnTo>
                  <a:pt x="15060" y="31870"/>
                </a:lnTo>
                <a:lnTo>
                  <a:pt x="15720" y="31960"/>
                </a:lnTo>
                <a:lnTo>
                  <a:pt x="16410" y="32090"/>
                </a:lnTo>
                <a:lnTo>
                  <a:pt x="16950" y="32120"/>
                </a:lnTo>
                <a:lnTo>
                  <a:pt x="17170" y="32370"/>
                </a:lnTo>
                <a:lnTo>
                  <a:pt x="17620" y="33170"/>
                </a:lnTo>
                <a:lnTo>
                  <a:pt x="17690" y="34090"/>
                </a:lnTo>
                <a:lnTo>
                  <a:pt x="18020" y="34470"/>
                </a:lnTo>
                <a:lnTo>
                  <a:pt x="18450" y="34220"/>
                </a:lnTo>
                <a:lnTo>
                  <a:pt x="18870" y="34220"/>
                </a:lnTo>
                <a:lnTo>
                  <a:pt x="19440" y="34220"/>
                </a:lnTo>
                <a:lnTo>
                  <a:pt x="19800" y="34250"/>
                </a:lnTo>
                <a:lnTo>
                  <a:pt x="19800" y="34500"/>
                </a:lnTo>
                <a:lnTo>
                  <a:pt x="19490" y="34790"/>
                </a:lnTo>
                <a:lnTo>
                  <a:pt x="19300" y="35010"/>
                </a:lnTo>
                <a:lnTo>
                  <a:pt x="19560" y="35520"/>
                </a:lnTo>
                <a:lnTo>
                  <a:pt x="20010" y="36250"/>
                </a:lnTo>
                <a:lnTo>
                  <a:pt x="20530" y="36850"/>
                </a:lnTo>
                <a:lnTo>
                  <a:pt x="20610" y="37270"/>
                </a:lnTo>
                <a:lnTo>
                  <a:pt x="20040" y="37330"/>
                </a:lnTo>
                <a:lnTo>
                  <a:pt x="19860" y="37480"/>
                </a:lnTo>
                <a:lnTo>
                  <a:pt x="19380" y="37480"/>
                </a:lnTo>
                <a:lnTo>
                  <a:pt x="19050" y="37480"/>
                </a:lnTo>
                <a:lnTo>
                  <a:pt x="18650" y="37740"/>
                </a:lnTo>
                <a:lnTo>
                  <a:pt x="18030" y="38470"/>
                </a:lnTo>
                <a:lnTo>
                  <a:pt x="17750" y="38690"/>
                </a:lnTo>
                <a:lnTo>
                  <a:pt x="16940" y="38720"/>
                </a:lnTo>
                <a:lnTo>
                  <a:pt x="16560" y="39200"/>
                </a:lnTo>
                <a:lnTo>
                  <a:pt x="16590" y="39510"/>
                </a:lnTo>
                <a:lnTo>
                  <a:pt x="16870" y="39730"/>
                </a:lnTo>
                <a:lnTo>
                  <a:pt x="17350" y="39610"/>
                </a:lnTo>
                <a:lnTo>
                  <a:pt x="17490" y="39630"/>
                </a:lnTo>
                <a:lnTo>
                  <a:pt x="17550" y="39930"/>
                </a:lnTo>
                <a:lnTo>
                  <a:pt x="17780" y="41220"/>
                </a:lnTo>
                <a:lnTo>
                  <a:pt x="17780" y="42110"/>
                </a:lnTo>
                <a:lnTo>
                  <a:pt x="17780" y="42610"/>
                </a:lnTo>
                <a:lnTo>
                  <a:pt x="17780" y="43200"/>
                </a:lnTo>
                <a:lnTo>
                  <a:pt x="17330" y="43700"/>
                </a:lnTo>
                <a:lnTo>
                  <a:pt x="17290" y="44140"/>
                </a:lnTo>
                <a:lnTo>
                  <a:pt x="17290" y="44730"/>
                </a:lnTo>
                <a:lnTo>
                  <a:pt x="16850" y="44980"/>
                </a:lnTo>
                <a:lnTo>
                  <a:pt x="16430" y="45780"/>
                </a:lnTo>
                <a:lnTo>
                  <a:pt x="16050" y="46160"/>
                </a:lnTo>
                <a:lnTo>
                  <a:pt x="15600" y="46320"/>
                </a:lnTo>
                <a:lnTo>
                  <a:pt x="15030" y="46220"/>
                </a:lnTo>
                <a:lnTo>
                  <a:pt x="14640" y="46070"/>
                </a:lnTo>
                <a:lnTo>
                  <a:pt x="14590" y="45820"/>
                </a:lnTo>
                <a:lnTo>
                  <a:pt x="14480" y="45280"/>
                </a:lnTo>
                <a:lnTo>
                  <a:pt x="14000" y="45030"/>
                </a:lnTo>
                <a:lnTo>
                  <a:pt x="13230" y="44730"/>
                </a:lnTo>
                <a:lnTo>
                  <a:pt x="12740" y="44190"/>
                </a:lnTo>
                <a:lnTo>
                  <a:pt x="12340" y="43550"/>
                </a:lnTo>
                <a:lnTo>
                  <a:pt x="11600" y="42900"/>
                </a:lnTo>
                <a:lnTo>
                  <a:pt x="11190" y="42900"/>
                </a:lnTo>
                <a:lnTo>
                  <a:pt x="10000" y="42660"/>
                </a:lnTo>
                <a:lnTo>
                  <a:pt x="9120" y="42010"/>
                </a:lnTo>
                <a:lnTo>
                  <a:pt x="8420" y="41220"/>
                </a:lnTo>
                <a:lnTo>
                  <a:pt x="7750" y="4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