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Makedonska Kamenica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Makedonska Kamenic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77640" y="14210"/>
                </a:moveTo>
                <a:lnTo>
                  <a:pt x="77760" y="14400"/>
                </a:lnTo>
                <a:lnTo>
                  <a:pt x="78500" y="15150"/>
                </a:lnTo>
                <a:lnTo>
                  <a:pt x="81570" y="17370"/>
                </a:lnTo>
                <a:lnTo>
                  <a:pt x="81900" y="17540"/>
                </a:lnTo>
                <a:lnTo>
                  <a:pt x="81880" y="17990"/>
                </a:lnTo>
                <a:lnTo>
                  <a:pt x="81830" y="18680"/>
                </a:lnTo>
                <a:lnTo>
                  <a:pt x="81820" y="19380"/>
                </a:lnTo>
                <a:lnTo>
                  <a:pt x="81820" y="20060"/>
                </a:lnTo>
                <a:lnTo>
                  <a:pt x="81800" y="20510"/>
                </a:lnTo>
                <a:lnTo>
                  <a:pt x="81780" y="20850"/>
                </a:lnTo>
                <a:lnTo>
                  <a:pt x="81700" y="20990"/>
                </a:lnTo>
                <a:lnTo>
                  <a:pt x="81500" y="21030"/>
                </a:lnTo>
                <a:lnTo>
                  <a:pt x="81330" y="21060"/>
                </a:lnTo>
                <a:lnTo>
                  <a:pt x="81160" y="21120"/>
                </a:lnTo>
                <a:lnTo>
                  <a:pt x="81080" y="21370"/>
                </a:lnTo>
                <a:lnTo>
                  <a:pt x="81150" y="22150"/>
                </a:lnTo>
                <a:lnTo>
                  <a:pt x="80830" y="22000"/>
                </a:lnTo>
                <a:lnTo>
                  <a:pt x="80290" y="21930"/>
                </a:lnTo>
                <a:lnTo>
                  <a:pt x="80020" y="21970"/>
                </a:lnTo>
                <a:lnTo>
                  <a:pt x="79800" y="22180"/>
                </a:lnTo>
                <a:lnTo>
                  <a:pt x="79720" y="22470"/>
                </a:lnTo>
                <a:lnTo>
                  <a:pt x="79650" y="22900"/>
                </a:lnTo>
                <a:lnTo>
                  <a:pt x="79430" y="23380"/>
                </a:lnTo>
                <a:lnTo>
                  <a:pt x="79180" y="23900"/>
                </a:lnTo>
                <a:lnTo>
                  <a:pt x="78780" y="24170"/>
                </a:lnTo>
                <a:lnTo>
                  <a:pt x="78520" y="24170"/>
                </a:lnTo>
                <a:lnTo>
                  <a:pt x="78200" y="24040"/>
                </a:lnTo>
                <a:lnTo>
                  <a:pt x="78030" y="23950"/>
                </a:lnTo>
                <a:lnTo>
                  <a:pt x="78030" y="23930"/>
                </a:lnTo>
                <a:lnTo>
                  <a:pt x="78030" y="23560"/>
                </a:lnTo>
                <a:lnTo>
                  <a:pt x="77860" y="23270"/>
                </a:lnTo>
                <a:lnTo>
                  <a:pt x="77790" y="22900"/>
                </a:lnTo>
                <a:lnTo>
                  <a:pt x="77810" y="22410"/>
                </a:lnTo>
                <a:lnTo>
                  <a:pt x="77790" y="21970"/>
                </a:lnTo>
                <a:lnTo>
                  <a:pt x="77550" y="21680"/>
                </a:lnTo>
                <a:lnTo>
                  <a:pt x="77470" y="21410"/>
                </a:lnTo>
                <a:lnTo>
                  <a:pt x="77220" y="21090"/>
                </a:lnTo>
                <a:lnTo>
                  <a:pt x="77080" y="20860"/>
                </a:lnTo>
                <a:lnTo>
                  <a:pt x="77100" y="20500"/>
                </a:lnTo>
                <a:lnTo>
                  <a:pt x="77000" y="19780"/>
                </a:lnTo>
                <a:lnTo>
                  <a:pt x="76860" y="19620"/>
                </a:lnTo>
                <a:lnTo>
                  <a:pt x="76340" y="19340"/>
                </a:lnTo>
                <a:lnTo>
                  <a:pt x="75990" y="19140"/>
                </a:lnTo>
                <a:lnTo>
                  <a:pt x="75830" y="18730"/>
                </a:lnTo>
                <a:lnTo>
                  <a:pt x="75830" y="17760"/>
                </a:lnTo>
                <a:lnTo>
                  <a:pt x="75800" y="17240"/>
                </a:lnTo>
                <a:lnTo>
                  <a:pt x="75570" y="16900"/>
                </a:lnTo>
                <a:lnTo>
                  <a:pt x="75360" y="16760"/>
                </a:lnTo>
                <a:lnTo>
                  <a:pt x="75150" y="16870"/>
                </a:lnTo>
                <a:lnTo>
                  <a:pt x="75010" y="17140"/>
                </a:lnTo>
                <a:lnTo>
                  <a:pt x="74840" y="17300"/>
                </a:lnTo>
                <a:lnTo>
                  <a:pt x="74600" y="17170"/>
                </a:lnTo>
                <a:lnTo>
                  <a:pt x="74450" y="16690"/>
                </a:lnTo>
                <a:lnTo>
                  <a:pt x="74450" y="16560"/>
                </a:lnTo>
                <a:lnTo>
                  <a:pt x="74450" y="16460"/>
                </a:lnTo>
                <a:lnTo>
                  <a:pt x="74690" y="16330"/>
                </a:lnTo>
                <a:lnTo>
                  <a:pt x="75080" y="16120"/>
                </a:lnTo>
                <a:lnTo>
                  <a:pt x="75450" y="15580"/>
                </a:lnTo>
                <a:lnTo>
                  <a:pt x="76070" y="15170"/>
                </a:lnTo>
                <a:lnTo>
                  <a:pt x="76700" y="14740"/>
                </a:lnTo>
                <a:lnTo>
                  <a:pt x="77030" y="14530"/>
                </a:lnTo>
                <a:lnTo>
                  <a:pt x="77630" y="14210"/>
                </a:lnTo>
                <a:lnTo>
                  <a:pt x="77640" y="14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