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Lozovo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Lozovo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54330" y="29180"/>
                </a:moveTo>
                <a:lnTo>
                  <a:pt x="54830" y="29210"/>
                </a:lnTo>
                <a:lnTo>
                  <a:pt x="55190" y="29350"/>
                </a:lnTo>
                <a:lnTo>
                  <a:pt x="55650" y="29990"/>
                </a:lnTo>
                <a:lnTo>
                  <a:pt x="55990" y="30400"/>
                </a:lnTo>
                <a:lnTo>
                  <a:pt x="56490" y="30610"/>
                </a:lnTo>
                <a:lnTo>
                  <a:pt x="56890" y="30690"/>
                </a:lnTo>
                <a:lnTo>
                  <a:pt x="57200" y="30940"/>
                </a:lnTo>
                <a:lnTo>
                  <a:pt x="57760" y="31690"/>
                </a:lnTo>
                <a:lnTo>
                  <a:pt x="58340" y="32420"/>
                </a:lnTo>
                <a:lnTo>
                  <a:pt x="59040" y="33150"/>
                </a:lnTo>
                <a:lnTo>
                  <a:pt x="59670" y="33690"/>
                </a:lnTo>
                <a:lnTo>
                  <a:pt x="60170" y="34020"/>
                </a:lnTo>
                <a:lnTo>
                  <a:pt x="60070" y="34060"/>
                </a:lnTo>
                <a:lnTo>
                  <a:pt x="59940" y="34100"/>
                </a:lnTo>
                <a:lnTo>
                  <a:pt x="59940" y="34250"/>
                </a:lnTo>
                <a:lnTo>
                  <a:pt x="60070" y="34390"/>
                </a:lnTo>
                <a:lnTo>
                  <a:pt x="60070" y="34580"/>
                </a:lnTo>
                <a:lnTo>
                  <a:pt x="60010" y="34700"/>
                </a:lnTo>
                <a:lnTo>
                  <a:pt x="59760" y="34720"/>
                </a:lnTo>
                <a:lnTo>
                  <a:pt x="59650" y="34720"/>
                </a:lnTo>
                <a:lnTo>
                  <a:pt x="59500" y="34760"/>
                </a:lnTo>
                <a:lnTo>
                  <a:pt x="59450" y="34990"/>
                </a:lnTo>
                <a:lnTo>
                  <a:pt x="59370" y="35170"/>
                </a:lnTo>
                <a:lnTo>
                  <a:pt x="59240" y="35210"/>
                </a:lnTo>
                <a:lnTo>
                  <a:pt x="59040" y="35050"/>
                </a:lnTo>
                <a:lnTo>
                  <a:pt x="58920" y="34860"/>
                </a:lnTo>
                <a:lnTo>
                  <a:pt x="58660" y="34600"/>
                </a:lnTo>
                <a:lnTo>
                  <a:pt x="58470" y="34490"/>
                </a:lnTo>
                <a:lnTo>
                  <a:pt x="58280" y="34490"/>
                </a:lnTo>
                <a:lnTo>
                  <a:pt x="58060" y="34600"/>
                </a:lnTo>
                <a:lnTo>
                  <a:pt x="57920" y="34930"/>
                </a:lnTo>
                <a:lnTo>
                  <a:pt x="57720" y="35150"/>
                </a:lnTo>
                <a:lnTo>
                  <a:pt x="57570" y="35340"/>
                </a:lnTo>
                <a:lnTo>
                  <a:pt x="57500" y="35610"/>
                </a:lnTo>
                <a:lnTo>
                  <a:pt x="57440" y="35950"/>
                </a:lnTo>
                <a:lnTo>
                  <a:pt x="57540" y="36140"/>
                </a:lnTo>
                <a:lnTo>
                  <a:pt x="57820" y="36390"/>
                </a:lnTo>
                <a:lnTo>
                  <a:pt x="58090" y="36610"/>
                </a:lnTo>
                <a:lnTo>
                  <a:pt x="58250" y="36740"/>
                </a:lnTo>
                <a:lnTo>
                  <a:pt x="58250" y="37010"/>
                </a:lnTo>
                <a:lnTo>
                  <a:pt x="58270" y="37270"/>
                </a:lnTo>
                <a:lnTo>
                  <a:pt x="58300" y="37300"/>
                </a:lnTo>
                <a:lnTo>
                  <a:pt x="58170" y="37570"/>
                </a:lnTo>
                <a:lnTo>
                  <a:pt x="57830" y="37900"/>
                </a:lnTo>
                <a:lnTo>
                  <a:pt x="57440" y="38150"/>
                </a:lnTo>
                <a:lnTo>
                  <a:pt x="57160" y="38150"/>
                </a:lnTo>
                <a:lnTo>
                  <a:pt x="56800" y="38110"/>
                </a:lnTo>
                <a:lnTo>
                  <a:pt x="56350" y="37990"/>
                </a:lnTo>
                <a:lnTo>
                  <a:pt x="56130" y="37860"/>
                </a:lnTo>
                <a:lnTo>
                  <a:pt x="56010" y="37570"/>
                </a:lnTo>
                <a:lnTo>
                  <a:pt x="55930" y="37090"/>
                </a:lnTo>
                <a:lnTo>
                  <a:pt x="55860" y="36720"/>
                </a:lnTo>
                <a:lnTo>
                  <a:pt x="55860" y="36240"/>
                </a:lnTo>
                <a:lnTo>
                  <a:pt x="55840" y="35810"/>
                </a:lnTo>
                <a:lnTo>
                  <a:pt x="55670" y="35270"/>
                </a:lnTo>
                <a:lnTo>
                  <a:pt x="55620" y="34850"/>
                </a:lnTo>
                <a:lnTo>
                  <a:pt x="55530" y="34680"/>
                </a:lnTo>
                <a:lnTo>
                  <a:pt x="55310" y="34620"/>
                </a:lnTo>
                <a:lnTo>
                  <a:pt x="55050" y="34620"/>
                </a:lnTo>
                <a:lnTo>
                  <a:pt x="54910" y="34620"/>
                </a:lnTo>
                <a:lnTo>
                  <a:pt x="54800" y="34710"/>
                </a:lnTo>
                <a:lnTo>
                  <a:pt x="54770" y="34940"/>
                </a:lnTo>
                <a:lnTo>
                  <a:pt x="54770" y="35020"/>
                </a:lnTo>
                <a:lnTo>
                  <a:pt x="54600" y="34770"/>
                </a:lnTo>
                <a:lnTo>
                  <a:pt x="54340" y="34230"/>
                </a:lnTo>
                <a:lnTo>
                  <a:pt x="54180" y="33960"/>
                </a:lnTo>
                <a:lnTo>
                  <a:pt x="53900" y="33850"/>
                </a:lnTo>
                <a:lnTo>
                  <a:pt x="53680" y="33850"/>
                </a:lnTo>
                <a:lnTo>
                  <a:pt x="53500" y="33850"/>
                </a:lnTo>
                <a:lnTo>
                  <a:pt x="53390" y="33690"/>
                </a:lnTo>
                <a:lnTo>
                  <a:pt x="53440" y="33420"/>
                </a:lnTo>
                <a:lnTo>
                  <a:pt x="53480" y="33290"/>
                </a:lnTo>
                <a:lnTo>
                  <a:pt x="53640" y="32960"/>
                </a:lnTo>
                <a:lnTo>
                  <a:pt x="53860" y="32500"/>
                </a:lnTo>
                <a:lnTo>
                  <a:pt x="53930" y="32260"/>
                </a:lnTo>
                <a:lnTo>
                  <a:pt x="53930" y="31920"/>
                </a:lnTo>
                <a:lnTo>
                  <a:pt x="53750" y="31650"/>
                </a:lnTo>
                <a:lnTo>
                  <a:pt x="53570" y="31460"/>
                </a:lnTo>
                <a:lnTo>
                  <a:pt x="53340" y="31150"/>
                </a:lnTo>
                <a:lnTo>
                  <a:pt x="53220" y="30990"/>
                </a:lnTo>
                <a:lnTo>
                  <a:pt x="53160" y="30800"/>
                </a:lnTo>
                <a:lnTo>
                  <a:pt x="53270" y="30610"/>
                </a:lnTo>
                <a:lnTo>
                  <a:pt x="53480" y="30380"/>
                </a:lnTo>
                <a:lnTo>
                  <a:pt x="53700" y="30190"/>
                </a:lnTo>
                <a:lnTo>
                  <a:pt x="54030" y="29800"/>
                </a:lnTo>
                <a:lnTo>
                  <a:pt x="54210" y="29610"/>
                </a:lnTo>
                <a:lnTo>
                  <a:pt x="54340" y="29410"/>
                </a:lnTo>
                <a:lnTo>
                  <a:pt x="54330" y="29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