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Lipkovo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Lipko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8230" y="10090"/>
                </a:moveTo>
                <a:lnTo>
                  <a:pt x="48300" y="10320"/>
                </a:lnTo>
                <a:lnTo>
                  <a:pt x="48320" y="11330"/>
                </a:lnTo>
                <a:lnTo>
                  <a:pt x="48320" y="11970"/>
                </a:lnTo>
                <a:lnTo>
                  <a:pt x="48460" y="12410"/>
                </a:lnTo>
                <a:lnTo>
                  <a:pt x="48560" y="12930"/>
                </a:lnTo>
                <a:lnTo>
                  <a:pt x="48560" y="13330"/>
                </a:lnTo>
                <a:lnTo>
                  <a:pt x="48490" y="13510"/>
                </a:lnTo>
                <a:lnTo>
                  <a:pt x="48300" y="13600"/>
                </a:lnTo>
                <a:lnTo>
                  <a:pt x="48020" y="13630"/>
                </a:lnTo>
                <a:lnTo>
                  <a:pt x="47790" y="13820"/>
                </a:lnTo>
                <a:lnTo>
                  <a:pt x="47790" y="14200"/>
                </a:lnTo>
                <a:lnTo>
                  <a:pt x="47810" y="14420"/>
                </a:lnTo>
                <a:lnTo>
                  <a:pt x="47800" y="14820"/>
                </a:lnTo>
                <a:lnTo>
                  <a:pt x="47790" y="15040"/>
                </a:lnTo>
                <a:lnTo>
                  <a:pt x="47680" y="15120"/>
                </a:lnTo>
                <a:lnTo>
                  <a:pt x="47490" y="15090"/>
                </a:lnTo>
                <a:lnTo>
                  <a:pt x="47280" y="14920"/>
                </a:lnTo>
                <a:lnTo>
                  <a:pt x="47070" y="14850"/>
                </a:lnTo>
                <a:lnTo>
                  <a:pt x="46890" y="14920"/>
                </a:lnTo>
                <a:lnTo>
                  <a:pt x="46770" y="15170"/>
                </a:lnTo>
                <a:lnTo>
                  <a:pt x="46770" y="15590"/>
                </a:lnTo>
                <a:lnTo>
                  <a:pt x="46780" y="16010"/>
                </a:lnTo>
                <a:lnTo>
                  <a:pt x="46740" y="16460"/>
                </a:lnTo>
                <a:lnTo>
                  <a:pt x="46590" y="16940"/>
                </a:lnTo>
                <a:lnTo>
                  <a:pt x="46330" y="17210"/>
                </a:lnTo>
                <a:lnTo>
                  <a:pt x="46070" y="17440"/>
                </a:lnTo>
                <a:lnTo>
                  <a:pt x="45760" y="17630"/>
                </a:lnTo>
                <a:lnTo>
                  <a:pt x="45550" y="17730"/>
                </a:lnTo>
                <a:lnTo>
                  <a:pt x="45450" y="18030"/>
                </a:lnTo>
                <a:lnTo>
                  <a:pt x="45460" y="18380"/>
                </a:lnTo>
                <a:lnTo>
                  <a:pt x="45630" y="18480"/>
                </a:lnTo>
                <a:lnTo>
                  <a:pt x="45600" y="18630"/>
                </a:lnTo>
                <a:lnTo>
                  <a:pt x="45390" y="19520"/>
                </a:lnTo>
                <a:lnTo>
                  <a:pt x="45180" y="19600"/>
                </a:lnTo>
                <a:lnTo>
                  <a:pt x="44610" y="19470"/>
                </a:lnTo>
                <a:lnTo>
                  <a:pt x="44350" y="19250"/>
                </a:lnTo>
                <a:lnTo>
                  <a:pt x="44070" y="18740"/>
                </a:lnTo>
                <a:lnTo>
                  <a:pt x="43830" y="18500"/>
                </a:lnTo>
                <a:lnTo>
                  <a:pt x="43590" y="18230"/>
                </a:lnTo>
                <a:lnTo>
                  <a:pt x="43410" y="17960"/>
                </a:lnTo>
                <a:lnTo>
                  <a:pt x="43200" y="17640"/>
                </a:lnTo>
                <a:lnTo>
                  <a:pt x="42660" y="16970"/>
                </a:lnTo>
                <a:lnTo>
                  <a:pt x="42350" y="16460"/>
                </a:lnTo>
                <a:lnTo>
                  <a:pt x="42120" y="16090"/>
                </a:lnTo>
                <a:lnTo>
                  <a:pt x="41750" y="15350"/>
                </a:lnTo>
                <a:lnTo>
                  <a:pt x="41350" y="14880"/>
                </a:lnTo>
                <a:lnTo>
                  <a:pt x="41470" y="14550"/>
                </a:lnTo>
                <a:lnTo>
                  <a:pt x="41770" y="14410"/>
                </a:lnTo>
                <a:lnTo>
                  <a:pt x="42100" y="14240"/>
                </a:lnTo>
                <a:lnTo>
                  <a:pt x="42420" y="13940"/>
                </a:lnTo>
                <a:lnTo>
                  <a:pt x="42520" y="13300"/>
                </a:lnTo>
                <a:lnTo>
                  <a:pt x="42520" y="12670"/>
                </a:lnTo>
                <a:lnTo>
                  <a:pt x="42390" y="12400"/>
                </a:lnTo>
                <a:lnTo>
                  <a:pt x="42100" y="12300"/>
                </a:lnTo>
                <a:lnTo>
                  <a:pt x="41700" y="11830"/>
                </a:lnTo>
                <a:lnTo>
                  <a:pt x="41320" y="11190"/>
                </a:lnTo>
                <a:lnTo>
                  <a:pt x="41250" y="10840"/>
                </a:lnTo>
                <a:lnTo>
                  <a:pt x="40970" y="9890"/>
                </a:lnTo>
                <a:lnTo>
                  <a:pt x="41310" y="9480"/>
                </a:lnTo>
                <a:lnTo>
                  <a:pt x="41940" y="9910"/>
                </a:lnTo>
                <a:lnTo>
                  <a:pt x="42660" y="9900"/>
                </a:lnTo>
                <a:lnTo>
                  <a:pt x="43680" y="9630"/>
                </a:lnTo>
                <a:lnTo>
                  <a:pt x="44110" y="9520"/>
                </a:lnTo>
                <a:lnTo>
                  <a:pt x="44120" y="9620"/>
                </a:lnTo>
                <a:lnTo>
                  <a:pt x="44330" y="9600"/>
                </a:lnTo>
                <a:lnTo>
                  <a:pt x="44620" y="9750"/>
                </a:lnTo>
                <a:lnTo>
                  <a:pt x="46380" y="9720"/>
                </a:lnTo>
                <a:lnTo>
                  <a:pt x="47620" y="10060"/>
                </a:lnTo>
                <a:lnTo>
                  <a:pt x="48230" y="10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