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Kumanovo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uman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5630" y="18480"/>
                </a:moveTo>
                <a:lnTo>
                  <a:pt x="45460" y="18380"/>
                </a:lnTo>
                <a:lnTo>
                  <a:pt x="45450" y="18030"/>
                </a:lnTo>
                <a:lnTo>
                  <a:pt x="45550" y="17730"/>
                </a:lnTo>
                <a:lnTo>
                  <a:pt x="45760" y="17630"/>
                </a:lnTo>
                <a:lnTo>
                  <a:pt x="46070" y="17440"/>
                </a:lnTo>
                <a:lnTo>
                  <a:pt x="46330" y="17210"/>
                </a:lnTo>
                <a:lnTo>
                  <a:pt x="46590" y="16940"/>
                </a:lnTo>
                <a:lnTo>
                  <a:pt x="46740" y="16460"/>
                </a:lnTo>
                <a:lnTo>
                  <a:pt x="46780" y="16010"/>
                </a:lnTo>
                <a:lnTo>
                  <a:pt x="46770" y="15590"/>
                </a:lnTo>
                <a:lnTo>
                  <a:pt x="46770" y="15170"/>
                </a:lnTo>
                <a:lnTo>
                  <a:pt x="46890" y="14920"/>
                </a:lnTo>
                <a:lnTo>
                  <a:pt x="47070" y="14850"/>
                </a:lnTo>
                <a:lnTo>
                  <a:pt x="47280" y="14920"/>
                </a:lnTo>
                <a:lnTo>
                  <a:pt x="47490" y="15090"/>
                </a:lnTo>
                <a:lnTo>
                  <a:pt x="47680" y="15120"/>
                </a:lnTo>
                <a:lnTo>
                  <a:pt x="47790" y="15040"/>
                </a:lnTo>
                <a:lnTo>
                  <a:pt x="47800" y="14820"/>
                </a:lnTo>
                <a:lnTo>
                  <a:pt x="47810" y="14420"/>
                </a:lnTo>
                <a:lnTo>
                  <a:pt x="47790" y="14200"/>
                </a:lnTo>
                <a:lnTo>
                  <a:pt x="47790" y="13820"/>
                </a:lnTo>
                <a:lnTo>
                  <a:pt x="48020" y="13630"/>
                </a:lnTo>
                <a:lnTo>
                  <a:pt x="48300" y="13600"/>
                </a:lnTo>
                <a:lnTo>
                  <a:pt x="48490" y="13510"/>
                </a:lnTo>
                <a:lnTo>
                  <a:pt x="48560" y="13330"/>
                </a:lnTo>
                <a:lnTo>
                  <a:pt x="48560" y="12930"/>
                </a:lnTo>
                <a:lnTo>
                  <a:pt x="48460" y="12410"/>
                </a:lnTo>
                <a:lnTo>
                  <a:pt x="48320" y="11970"/>
                </a:lnTo>
                <a:lnTo>
                  <a:pt x="48320" y="11330"/>
                </a:lnTo>
                <a:lnTo>
                  <a:pt x="48300" y="10320"/>
                </a:lnTo>
                <a:lnTo>
                  <a:pt x="48230" y="10090"/>
                </a:lnTo>
                <a:lnTo>
                  <a:pt x="48770" y="9750"/>
                </a:lnTo>
                <a:lnTo>
                  <a:pt x="49280" y="9130"/>
                </a:lnTo>
                <a:lnTo>
                  <a:pt x="49740" y="8850"/>
                </a:lnTo>
                <a:lnTo>
                  <a:pt x="50070" y="9170"/>
                </a:lnTo>
                <a:lnTo>
                  <a:pt x="50800" y="9500"/>
                </a:lnTo>
                <a:lnTo>
                  <a:pt x="50860" y="9630"/>
                </a:lnTo>
                <a:lnTo>
                  <a:pt x="51220" y="9780"/>
                </a:lnTo>
                <a:lnTo>
                  <a:pt x="51530" y="9850"/>
                </a:lnTo>
                <a:lnTo>
                  <a:pt x="51730" y="9950"/>
                </a:lnTo>
                <a:lnTo>
                  <a:pt x="51960" y="10230"/>
                </a:lnTo>
                <a:lnTo>
                  <a:pt x="51970" y="10630"/>
                </a:lnTo>
                <a:lnTo>
                  <a:pt x="51900" y="10860"/>
                </a:lnTo>
                <a:lnTo>
                  <a:pt x="51600" y="10970"/>
                </a:lnTo>
                <a:lnTo>
                  <a:pt x="51340" y="11020"/>
                </a:lnTo>
                <a:lnTo>
                  <a:pt x="51160" y="11120"/>
                </a:lnTo>
                <a:lnTo>
                  <a:pt x="51090" y="11370"/>
                </a:lnTo>
                <a:lnTo>
                  <a:pt x="51070" y="11750"/>
                </a:lnTo>
                <a:lnTo>
                  <a:pt x="51160" y="11870"/>
                </a:lnTo>
                <a:lnTo>
                  <a:pt x="51280" y="12100"/>
                </a:lnTo>
                <a:lnTo>
                  <a:pt x="51280" y="12560"/>
                </a:lnTo>
                <a:lnTo>
                  <a:pt x="51300" y="13040"/>
                </a:lnTo>
                <a:lnTo>
                  <a:pt x="51200" y="13260"/>
                </a:lnTo>
                <a:lnTo>
                  <a:pt x="51060" y="13470"/>
                </a:lnTo>
                <a:lnTo>
                  <a:pt x="51010" y="13700"/>
                </a:lnTo>
                <a:lnTo>
                  <a:pt x="51000" y="13990"/>
                </a:lnTo>
                <a:lnTo>
                  <a:pt x="51010" y="14300"/>
                </a:lnTo>
                <a:lnTo>
                  <a:pt x="51040" y="14760"/>
                </a:lnTo>
                <a:lnTo>
                  <a:pt x="51160" y="15140"/>
                </a:lnTo>
                <a:lnTo>
                  <a:pt x="51480" y="15620"/>
                </a:lnTo>
                <a:lnTo>
                  <a:pt x="51850" y="16040"/>
                </a:lnTo>
                <a:lnTo>
                  <a:pt x="52070" y="16330"/>
                </a:lnTo>
                <a:lnTo>
                  <a:pt x="52350" y="16450"/>
                </a:lnTo>
                <a:lnTo>
                  <a:pt x="52630" y="16450"/>
                </a:lnTo>
                <a:lnTo>
                  <a:pt x="52800" y="16180"/>
                </a:lnTo>
                <a:lnTo>
                  <a:pt x="53160" y="16000"/>
                </a:lnTo>
                <a:lnTo>
                  <a:pt x="53490" y="15940"/>
                </a:lnTo>
                <a:lnTo>
                  <a:pt x="53740" y="15740"/>
                </a:lnTo>
                <a:lnTo>
                  <a:pt x="54020" y="15640"/>
                </a:lnTo>
                <a:lnTo>
                  <a:pt x="54430" y="15560"/>
                </a:lnTo>
                <a:lnTo>
                  <a:pt x="54670" y="15570"/>
                </a:lnTo>
                <a:lnTo>
                  <a:pt x="54830" y="15740"/>
                </a:lnTo>
                <a:lnTo>
                  <a:pt x="54980" y="15900"/>
                </a:lnTo>
                <a:lnTo>
                  <a:pt x="55340" y="16040"/>
                </a:lnTo>
                <a:lnTo>
                  <a:pt x="55950" y="16220"/>
                </a:lnTo>
                <a:lnTo>
                  <a:pt x="56250" y="16230"/>
                </a:lnTo>
                <a:lnTo>
                  <a:pt x="56360" y="16200"/>
                </a:lnTo>
                <a:lnTo>
                  <a:pt x="56520" y="16000"/>
                </a:lnTo>
                <a:lnTo>
                  <a:pt x="56530" y="15790"/>
                </a:lnTo>
                <a:lnTo>
                  <a:pt x="56610" y="15520"/>
                </a:lnTo>
                <a:lnTo>
                  <a:pt x="56810" y="15390"/>
                </a:lnTo>
                <a:lnTo>
                  <a:pt x="57120" y="15360"/>
                </a:lnTo>
                <a:lnTo>
                  <a:pt x="57360" y="15470"/>
                </a:lnTo>
                <a:lnTo>
                  <a:pt x="57520" y="15850"/>
                </a:lnTo>
                <a:lnTo>
                  <a:pt x="57620" y="16280"/>
                </a:lnTo>
                <a:lnTo>
                  <a:pt x="57760" y="16670"/>
                </a:lnTo>
                <a:lnTo>
                  <a:pt x="57630" y="16840"/>
                </a:lnTo>
                <a:lnTo>
                  <a:pt x="57530" y="17530"/>
                </a:lnTo>
                <a:lnTo>
                  <a:pt x="57130" y="18050"/>
                </a:lnTo>
                <a:lnTo>
                  <a:pt x="56910" y="18510"/>
                </a:lnTo>
                <a:lnTo>
                  <a:pt x="56940" y="18830"/>
                </a:lnTo>
                <a:lnTo>
                  <a:pt x="57080" y="19050"/>
                </a:lnTo>
                <a:lnTo>
                  <a:pt x="57360" y="19090"/>
                </a:lnTo>
                <a:lnTo>
                  <a:pt x="57660" y="19090"/>
                </a:lnTo>
                <a:lnTo>
                  <a:pt x="57980" y="19110"/>
                </a:lnTo>
                <a:lnTo>
                  <a:pt x="58100" y="19370"/>
                </a:lnTo>
                <a:lnTo>
                  <a:pt x="58150" y="19760"/>
                </a:lnTo>
                <a:lnTo>
                  <a:pt x="58240" y="20240"/>
                </a:lnTo>
                <a:lnTo>
                  <a:pt x="58400" y="20410"/>
                </a:lnTo>
                <a:lnTo>
                  <a:pt x="58660" y="20560"/>
                </a:lnTo>
                <a:lnTo>
                  <a:pt x="59080" y="20970"/>
                </a:lnTo>
                <a:lnTo>
                  <a:pt x="59170" y="21330"/>
                </a:lnTo>
                <a:lnTo>
                  <a:pt x="59190" y="21380"/>
                </a:lnTo>
                <a:lnTo>
                  <a:pt x="59110" y="21750"/>
                </a:lnTo>
                <a:lnTo>
                  <a:pt x="58770" y="22010"/>
                </a:lnTo>
                <a:lnTo>
                  <a:pt x="58130" y="22250"/>
                </a:lnTo>
                <a:lnTo>
                  <a:pt x="57610" y="22530"/>
                </a:lnTo>
                <a:lnTo>
                  <a:pt x="57230" y="22550"/>
                </a:lnTo>
                <a:lnTo>
                  <a:pt x="57020" y="22330"/>
                </a:lnTo>
                <a:lnTo>
                  <a:pt x="56790" y="21880"/>
                </a:lnTo>
                <a:lnTo>
                  <a:pt x="56420" y="21470"/>
                </a:lnTo>
                <a:lnTo>
                  <a:pt x="55940" y="21340"/>
                </a:lnTo>
                <a:lnTo>
                  <a:pt x="55410" y="21360"/>
                </a:lnTo>
                <a:lnTo>
                  <a:pt x="54980" y="21450"/>
                </a:lnTo>
                <a:lnTo>
                  <a:pt x="54720" y="21710"/>
                </a:lnTo>
                <a:lnTo>
                  <a:pt x="54220" y="22120"/>
                </a:lnTo>
                <a:lnTo>
                  <a:pt x="54030" y="22380"/>
                </a:lnTo>
                <a:lnTo>
                  <a:pt x="53950" y="22700"/>
                </a:lnTo>
                <a:lnTo>
                  <a:pt x="53950" y="23050"/>
                </a:lnTo>
                <a:lnTo>
                  <a:pt x="53770" y="23290"/>
                </a:lnTo>
                <a:lnTo>
                  <a:pt x="53480" y="23520"/>
                </a:lnTo>
                <a:lnTo>
                  <a:pt x="53370" y="23780"/>
                </a:lnTo>
                <a:lnTo>
                  <a:pt x="53100" y="23980"/>
                </a:lnTo>
                <a:lnTo>
                  <a:pt x="53050" y="24080"/>
                </a:lnTo>
                <a:lnTo>
                  <a:pt x="52920" y="24010"/>
                </a:lnTo>
                <a:lnTo>
                  <a:pt x="52570" y="23760"/>
                </a:lnTo>
                <a:lnTo>
                  <a:pt x="52290" y="23360"/>
                </a:lnTo>
                <a:lnTo>
                  <a:pt x="51960" y="23120"/>
                </a:lnTo>
                <a:lnTo>
                  <a:pt x="51450" y="23110"/>
                </a:lnTo>
                <a:lnTo>
                  <a:pt x="51040" y="23140"/>
                </a:lnTo>
                <a:lnTo>
                  <a:pt x="50840" y="23300"/>
                </a:lnTo>
                <a:lnTo>
                  <a:pt x="50570" y="23420"/>
                </a:lnTo>
                <a:lnTo>
                  <a:pt x="50330" y="23420"/>
                </a:lnTo>
                <a:lnTo>
                  <a:pt x="50120" y="23320"/>
                </a:lnTo>
                <a:lnTo>
                  <a:pt x="49990" y="22940"/>
                </a:lnTo>
                <a:lnTo>
                  <a:pt x="49640" y="22670"/>
                </a:lnTo>
                <a:lnTo>
                  <a:pt x="49290" y="22600"/>
                </a:lnTo>
                <a:lnTo>
                  <a:pt x="48770" y="22320"/>
                </a:lnTo>
                <a:lnTo>
                  <a:pt x="48580" y="22090"/>
                </a:lnTo>
                <a:lnTo>
                  <a:pt x="48530" y="22040"/>
                </a:lnTo>
                <a:lnTo>
                  <a:pt x="48530" y="21840"/>
                </a:lnTo>
                <a:lnTo>
                  <a:pt x="48570" y="21540"/>
                </a:lnTo>
                <a:lnTo>
                  <a:pt x="48630" y="21270"/>
                </a:lnTo>
                <a:lnTo>
                  <a:pt x="48630" y="20850"/>
                </a:lnTo>
                <a:lnTo>
                  <a:pt x="48540" y="20670"/>
                </a:lnTo>
                <a:lnTo>
                  <a:pt x="48320" y="20670"/>
                </a:lnTo>
                <a:lnTo>
                  <a:pt x="48060" y="20670"/>
                </a:lnTo>
                <a:lnTo>
                  <a:pt x="47650" y="20320"/>
                </a:lnTo>
                <a:lnTo>
                  <a:pt x="47220" y="19950"/>
                </a:lnTo>
                <a:lnTo>
                  <a:pt x="46800" y="19700"/>
                </a:lnTo>
                <a:lnTo>
                  <a:pt x="46690" y="19410"/>
                </a:lnTo>
                <a:lnTo>
                  <a:pt x="46670" y="19330"/>
                </a:lnTo>
                <a:lnTo>
                  <a:pt x="46650" y="18870"/>
                </a:lnTo>
                <a:lnTo>
                  <a:pt x="46370" y="18680"/>
                </a:lnTo>
                <a:lnTo>
                  <a:pt x="45950" y="18480"/>
                </a:lnTo>
                <a:lnTo>
                  <a:pt x="45630" y="1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