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Kruševo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Macedonia • State Map | Fully Editable Vector Shape</a:t>
            </a:r>
          </a:p>
        </p:txBody>
      </p:sp>
      <p:sp>
        <p:nvSpPr>
          <p:cNvPr id="101" name="Kruševo"/>
          <p:cNvSpPr/>
          <p:nvPr/>
        </p:nvSpPr>
        <p:spPr>
          <a:xfrm>
            <a:off x="2982505" y="1325880"/>
            <a:ext cx="6226683" cy="4937760"/>
          </a:xfrm>
          <a:custGeom>
            <a:avLst/>
            <a:gdLst/>
            <a:ahLst/>
            <a:cxnLst/>
            <a:rect l="0" t="0" r="100000" b="79300"/>
            <a:pathLst>
              <a:path w="100000" h="79300">
                <a:moveTo>
                  <a:pt x="35370" y="58740"/>
                </a:moveTo>
                <a:lnTo>
                  <a:pt x="35150" y="58720"/>
                </a:lnTo>
                <a:lnTo>
                  <a:pt x="34900" y="58540"/>
                </a:lnTo>
                <a:lnTo>
                  <a:pt x="34690" y="58290"/>
                </a:lnTo>
                <a:lnTo>
                  <a:pt x="34520" y="58340"/>
                </a:lnTo>
                <a:lnTo>
                  <a:pt x="34540" y="57860"/>
                </a:lnTo>
                <a:lnTo>
                  <a:pt x="34640" y="57540"/>
                </a:lnTo>
                <a:lnTo>
                  <a:pt x="34640" y="56960"/>
                </a:lnTo>
                <a:lnTo>
                  <a:pt x="34640" y="56560"/>
                </a:lnTo>
                <a:lnTo>
                  <a:pt x="34430" y="56200"/>
                </a:lnTo>
                <a:lnTo>
                  <a:pt x="34030" y="55840"/>
                </a:lnTo>
                <a:lnTo>
                  <a:pt x="33860" y="55260"/>
                </a:lnTo>
                <a:lnTo>
                  <a:pt x="33760" y="54680"/>
                </a:lnTo>
                <a:lnTo>
                  <a:pt x="33320" y="54140"/>
                </a:lnTo>
                <a:lnTo>
                  <a:pt x="32990" y="54010"/>
                </a:lnTo>
                <a:lnTo>
                  <a:pt x="32650" y="54190"/>
                </a:lnTo>
                <a:lnTo>
                  <a:pt x="32280" y="54230"/>
                </a:lnTo>
                <a:lnTo>
                  <a:pt x="32010" y="54230"/>
                </a:lnTo>
                <a:lnTo>
                  <a:pt x="31950" y="54050"/>
                </a:lnTo>
                <a:lnTo>
                  <a:pt x="31950" y="53780"/>
                </a:lnTo>
                <a:lnTo>
                  <a:pt x="31980" y="53330"/>
                </a:lnTo>
                <a:lnTo>
                  <a:pt x="31980" y="52710"/>
                </a:lnTo>
                <a:lnTo>
                  <a:pt x="31980" y="52170"/>
                </a:lnTo>
                <a:lnTo>
                  <a:pt x="31750" y="51810"/>
                </a:lnTo>
                <a:lnTo>
                  <a:pt x="31340" y="51810"/>
                </a:lnTo>
                <a:lnTo>
                  <a:pt x="30800" y="51720"/>
                </a:lnTo>
                <a:lnTo>
                  <a:pt x="30260" y="51810"/>
                </a:lnTo>
                <a:lnTo>
                  <a:pt x="30260" y="51500"/>
                </a:lnTo>
                <a:lnTo>
                  <a:pt x="30260" y="51140"/>
                </a:lnTo>
                <a:lnTo>
                  <a:pt x="30000" y="50920"/>
                </a:lnTo>
                <a:lnTo>
                  <a:pt x="29420" y="50650"/>
                </a:lnTo>
                <a:lnTo>
                  <a:pt x="29170" y="50510"/>
                </a:lnTo>
                <a:lnTo>
                  <a:pt x="29130" y="50310"/>
                </a:lnTo>
                <a:lnTo>
                  <a:pt x="28890" y="49750"/>
                </a:lnTo>
                <a:lnTo>
                  <a:pt x="28970" y="49560"/>
                </a:lnTo>
                <a:lnTo>
                  <a:pt x="29040" y="49420"/>
                </a:lnTo>
                <a:lnTo>
                  <a:pt x="29300" y="49250"/>
                </a:lnTo>
                <a:lnTo>
                  <a:pt x="29630" y="49090"/>
                </a:lnTo>
                <a:lnTo>
                  <a:pt x="30180" y="48890"/>
                </a:lnTo>
                <a:lnTo>
                  <a:pt x="30610" y="48740"/>
                </a:lnTo>
                <a:lnTo>
                  <a:pt x="31120" y="48440"/>
                </a:lnTo>
                <a:lnTo>
                  <a:pt x="31160" y="48420"/>
                </a:lnTo>
                <a:lnTo>
                  <a:pt x="31630" y="48180"/>
                </a:lnTo>
                <a:lnTo>
                  <a:pt x="32280" y="47980"/>
                </a:lnTo>
                <a:lnTo>
                  <a:pt x="32770" y="47780"/>
                </a:lnTo>
                <a:lnTo>
                  <a:pt x="32900" y="47400"/>
                </a:lnTo>
                <a:lnTo>
                  <a:pt x="32900" y="46970"/>
                </a:lnTo>
                <a:lnTo>
                  <a:pt x="32900" y="46690"/>
                </a:lnTo>
                <a:lnTo>
                  <a:pt x="32980" y="46390"/>
                </a:lnTo>
                <a:lnTo>
                  <a:pt x="33300" y="46360"/>
                </a:lnTo>
                <a:lnTo>
                  <a:pt x="33450" y="46380"/>
                </a:lnTo>
                <a:lnTo>
                  <a:pt x="33620" y="46690"/>
                </a:lnTo>
                <a:lnTo>
                  <a:pt x="34040" y="47270"/>
                </a:lnTo>
                <a:lnTo>
                  <a:pt x="34590" y="47920"/>
                </a:lnTo>
                <a:lnTo>
                  <a:pt x="34800" y="48060"/>
                </a:lnTo>
                <a:lnTo>
                  <a:pt x="34930" y="48340"/>
                </a:lnTo>
                <a:lnTo>
                  <a:pt x="34930" y="48500"/>
                </a:lnTo>
                <a:lnTo>
                  <a:pt x="34890" y="48850"/>
                </a:lnTo>
                <a:lnTo>
                  <a:pt x="34370" y="48830"/>
                </a:lnTo>
                <a:lnTo>
                  <a:pt x="34050" y="48810"/>
                </a:lnTo>
                <a:lnTo>
                  <a:pt x="33710" y="48830"/>
                </a:lnTo>
                <a:lnTo>
                  <a:pt x="33570" y="49010"/>
                </a:lnTo>
                <a:lnTo>
                  <a:pt x="33550" y="49340"/>
                </a:lnTo>
                <a:lnTo>
                  <a:pt x="33950" y="49550"/>
                </a:lnTo>
                <a:lnTo>
                  <a:pt x="34420" y="50110"/>
                </a:lnTo>
                <a:lnTo>
                  <a:pt x="34840" y="50550"/>
                </a:lnTo>
                <a:lnTo>
                  <a:pt x="34960" y="50800"/>
                </a:lnTo>
                <a:lnTo>
                  <a:pt x="35240" y="50960"/>
                </a:lnTo>
                <a:lnTo>
                  <a:pt x="35200" y="51080"/>
                </a:lnTo>
                <a:lnTo>
                  <a:pt x="35200" y="51570"/>
                </a:lnTo>
                <a:lnTo>
                  <a:pt x="35180" y="52260"/>
                </a:lnTo>
                <a:lnTo>
                  <a:pt x="35180" y="52700"/>
                </a:lnTo>
                <a:lnTo>
                  <a:pt x="35350" y="53050"/>
                </a:lnTo>
                <a:lnTo>
                  <a:pt x="35490" y="53240"/>
                </a:lnTo>
                <a:lnTo>
                  <a:pt x="35790" y="53540"/>
                </a:lnTo>
                <a:lnTo>
                  <a:pt x="36010" y="53930"/>
                </a:lnTo>
                <a:lnTo>
                  <a:pt x="36060" y="54420"/>
                </a:lnTo>
                <a:lnTo>
                  <a:pt x="36010" y="54910"/>
                </a:lnTo>
                <a:lnTo>
                  <a:pt x="35930" y="55210"/>
                </a:lnTo>
                <a:lnTo>
                  <a:pt x="35840" y="55490"/>
                </a:lnTo>
                <a:lnTo>
                  <a:pt x="35720" y="55630"/>
                </a:lnTo>
                <a:lnTo>
                  <a:pt x="35650" y="55900"/>
                </a:lnTo>
                <a:lnTo>
                  <a:pt x="35840" y="56000"/>
                </a:lnTo>
                <a:lnTo>
                  <a:pt x="36080" y="56020"/>
                </a:lnTo>
                <a:lnTo>
                  <a:pt x="36100" y="56260"/>
                </a:lnTo>
                <a:lnTo>
                  <a:pt x="35940" y="56280"/>
                </a:lnTo>
                <a:lnTo>
                  <a:pt x="35670" y="56370"/>
                </a:lnTo>
                <a:lnTo>
                  <a:pt x="35530" y="56690"/>
                </a:lnTo>
                <a:lnTo>
                  <a:pt x="35270" y="57500"/>
                </a:lnTo>
                <a:lnTo>
                  <a:pt x="35020" y="57870"/>
                </a:lnTo>
                <a:lnTo>
                  <a:pt x="34980" y="58310"/>
                </a:lnTo>
                <a:lnTo>
                  <a:pt x="35180" y="58540"/>
                </a:lnTo>
                <a:lnTo>
                  <a:pt x="35370" y="587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